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dd849a025e4e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a89a40576844cc"/>
  </p:sldMasterIdLst>
  <p:sldIdLst>
    <p:sldId xmlns:r="http://schemas.openxmlformats.org/officeDocument/2006/relationships" id="256" r:id="R296d120c2a824392"/>
    <p:sldId xmlns:r="http://schemas.openxmlformats.org/officeDocument/2006/relationships" id="257" r:id="R9ae0cc92915f4789"/>
    <p:sldId xmlns:r="http://schemas.openxmlformats.org/officeDocument/2006/relationships" id="258" r:id="R1c341c050e0e4e99"/>
    <p:sldId xmlns:r="http://schemas.openxmlformats.org/officeDocument/2006/relationships" id="259" r:id="Rb0cff335aaa6480c"/>
    <p:sldId xmlns:r="http://schemas.openxmlformats.org/officeDocument/2006/relationships" id="260" r:id="Rbd63e5da0c664c5f"/>
    <p:sldId xmlns:r="http://schemas.openxmlformats.org/officeDocument/2006/relationships" id="261" r:id="R013fabacf61b4cce"/>
    <p:sldId xmlns:r="http://schemas.openxmlformats.org/officeDocument/2006/relationships" id="262" r:id="R7994097f5d9942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89a40576844cc" /><Relationship Type="http://schemas.openxmlformats.org/officeDocument/2006/relationships/slide" Target="/ppt/slides/slide1.xml" Id="R296d120c2a824392" /><Relationship Type="http://schemas.openxmlformats.org/officeDocument/2006/relationships/slide" Target="/ppt/slides/slide2.xml" Id="R9ae0cc92915f4789" /><Relationship Type="http://schemas.openxmlformats.org/officeDocument/2006/relationships/slide" Target="/ppt/slides/slide3.xml" Id="R1c341c050e0e4e99" /><Relationship Type="http://schemas.openxmlformats.org/officeDocument/2006/relationships/slide" Target="/ppt/slides/slide4.xml" Id="Rb0cff335aaa6480c" /><Relationship Type="http://schemas.openxmlformats.org/officeDocument/2006/relationships/slide" Target="/ppt/slides/slide5.xml" Id="Rbd63e5da0c664c5f" /><Relationship Type="http://schemas.openxmlformats.org/officeDocument/2006/relationships/slide" Target="/ppt/slides/slide6.xml" Id="R013fabacf61b4cce" /><Relationship Type="http://schemas.openxmlformats.org/officeDocument/2006/relationships/slide" Target="/ppt/slides/slide7.xml" Id="R7994097f5d9942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8b5efe20f43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af7e12f64466f" /><Relationship Type="http://schemas.openxmlformats.org/officeDocument/2006/relationships/theme" Target="/ppt/slideMasters/theme/theme1.xml" Id="R51d8570f151d4c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6af7e12f6446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6ac20ab0a4c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8081f752944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bf613ed6c4f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7f315001c4d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943eecb1143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02338e5d446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285e6010941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MAYWA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MAYWA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362 827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ANDREAS HØYEM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Måsan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936 664 830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