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4409ead677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f2a55767f48ba"/>
  </p:sldMasterIdLst>
  <p:sldIdLst>
    <p:sldId xmlns:r="http://schemas.openxmlformats.org/officeDocument/2006/relationships" id="256" r:id="Rf91b56a9f0c549a8"/>
    <p:sldId xmlns:r="http://schemas.openxmlformats.org/officeDocument/2006/relationships" id="257" r:id="Rce6337b113304f5a"/>
    <p:sldId xmlns:r="http://schemas.openxmlformats.org/officeDocument/2006/relationships" id="258" r:id="Racfdb4a1051c43c7"/>
    <p:sldId xmlns:r="http://schemas.openxmlformats.org/officeDocument/2006/relationships" id="259" r:id="R1b3194565ceb4854"/>
    <p:sldId xmlns:r="http://schemas.openxmlformats.org/officeDocument/2006/relationships" id="260" r:id="R51ddd2a4f7874508"/>
    <p:sldId xmlns:r="http://schemas.openxmlformats.org/officeDocument/2006/relationships" id="261" r:id="R42ddcec2cebb4803"/>
    <p:sldId xmlns:r="http://schemas.openxmlformats.org/officeDocument/2006/relationships" id="262" r:id="R915685e900f44d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f2a55767f48ba" /><Relationship Type="http://schemas.openxmlformats.org/officeDocument/2006/relationships/slide" Target="/ppt/slides/slide1.xml" Id="Rf91b56a9f0c549a8" /><Relationship Type="http://schemas.openxmlformats.org/officeDocument/2006/relationships/slide" Target="/ppt/slides/slide2.xml" Id="Rce6337b113304f5a" /><Relationship Type="http://schemas.openxmlformats.org/officeDocument/2006/relationships/slide" Target="/ppt/slides/slide3.xml" Id="Racfdb4a1051c43c7" /><Relationship Type="http://schemas.openxmlformats.org/officeDocument/2006/relationships/slide" Target="/ppt/slides/slide4.xml" Id="R1b3194565ceb4854" /><Relationship Type="http://schemas.openxmlformats.org/officeDocument/2006/relationships/slide" Target="/ppt/slides/slide5.xml" Id="R51ddd2a4f7874508" /><Relationship Type="http://schemas.openxmlformats.org/officeDocument/2006/relationships/slide" Target="/ppt/slides/slide6.xml" Id="R42ddcec2cebb4803" /><Relationship Type="http://schemas.openxmlformats.org/officeDocument/2006/relationships/slide" Target="/ppt/slides/slide7.xml" Id="R915685e900f44d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6dae2defe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1d2f7009d4199" /><Relationship Type="http://schemas.openxmlformats.org/officeDocument/2006/relationships/theme" Target="/ppt/slideMasters/theme/theme1.xml" Id="Re41fbc44f87443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c1d2f7009d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62af9820b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0fd85decc4f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0d20db0f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111404bad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afc0a531448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233be3e9d4e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08d39035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