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72ec7ee46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d390708c84840"/>
  </p:sldMasterIdLst>
  <p:sldIdLst>
    <p:sldId xmlns:r="http://schemas.openxmlformats.org/officeDocument/2006/relationships" id="256" r:id="Rdbe0b938d9154a7c"/>
    <p:sldId xmlns:r="http://schemas.openxmlformats.org/officeDocument/2006/relationships" id="257" r:id="R642129685ba54154"/>
    <p:sldId xmlns:r="http://schemas.openxmlformats.org/officeDocument/2006/relationships" id="258" r:id="R27dc91dbe5544880"/>
    <p:sldId xmlns:r="http://schemas.openxmlformats.org/officeDocument/2006/relationships" id="259" r:id="Rb8d0ecedffd9463c"/>
    <p:sldId xmlns:r="http://schemas.openxmlformats.org/officeDocument/2006/relationships" id="260" r:id="Rf3abc58ba4cd4afe"/>
    <p:sldId xmlns:r="http://schemas.openxmlformats.org/officeDocument/2006/relationships" id="261" r:id="Rc374a61e8eb1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d390708c84840" /><Relationship Type="http://schemas.openxmlformats.org/officeDocument/2006/relationships/slide" Target="/ppt/slides/slide1.xml" Id="Rdbe0b938d9154a7c" /><Relationship Type="http://schemas.openxmlformats.org/officeDocument/2006/relationships/slide" Target="/ppt/slides/slide2.xml" Id="R642129685ba54154" /><Relationship Type="http://schemas.openxmlformats.org/officeDocument/2006/relationships/slide" Target="/ppt/slides/slide3.xml" Id="R27dc91dbe5544880" /><Relationship Type="http://schemas.openxmlformats.org/officeDocument/2006/relationships/slide" Target="/ppt/slides/slide4.xml" Id="Rb8d0ecedffd9463c" /><Relationship Type="http://schemas.openxmlformats.org/officeDocument/2006/relationships/slide" Target="/ppt/slides/slide5.xml" Id="Rf3abc58ba4cd4afe" /><Relationship Type="http://schemas.openxmlformats.org/officeDocument/2006/relationships/slide" Target="/ppt/slides/slide6.xml" Id="Rc374a61e8eb1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5f3c5b717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26a2c0e334e71" /><Relationship Type="http://schemas.openxmlformats.org/officeDocument/2006/relationships/theme" Target="/ppt/slideMasters/theme/theme1.xml" Id="Ra0257340dc58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26a2c0e33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9fac3a9be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e8fdcf176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635ce1666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59432b20e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a07dad53c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7a9bfca88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RENS &amp; VASK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RENS &amp; VASK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 &amp; VASK ANS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RENS &amp; VASK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RENS &amp; VASK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RENS &amp; VASK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5 426 676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−10 425 712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17 998 329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RENS &amp; VASK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rensogvask@rensogvask.no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936 694 098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RENS &amp; VASK ANS</a:t>
            </a:r>
          </a:p>
        </p:txBody>
      </p:sp>
    </p:spTree>
  </p:cSld>
  <p:clrMapOvr>
    <a:masterClrMapping xmlns:a="http://schemas.openxmlformats.org/drawingml/2006/main"/>
  </p:clrMapOvr>
</p:sld>
</file>