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c7de9a717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a62edef08468b"/>
  </p:sldMasterIdLst>
  <p:sldIdLst>
    <p:sldId xmlns:r="http://schemas.openxmlformats.org/officeDocument/2006/relationships" id="256" r:id="R1916f34292e14c03"/>
    <p:sldId xmlns:r="http://schemas.openxmlformats.org/officeDocument/2006/relationships" id="257" r:id="Ra52c20645386488b"/>
    <p:sldId xmlns:r="http://schemas.openxmlformats.org/officeDocument/2006/relationships" id="258" r:id="Ra57b3874da694417"/>
    <p:sldId xmlns:r="http://schemas.openxmlformats.org/officeDocument/2006/relationships" id="259" r:id="R6ee922f2611749c9"/>
    <p:sldId xmlns:r="http://schemas.openxmlformats.org/officeDocument/2006/relationships" id="260" r:id="R1dbdcf20ee714d7b"/>
    <p:sldId xmlns:r="http://schemas.openxmlformats.org/officeDocument/2006/relationships" id="261" r:id="Rb28a0f1cf06a4356"/>
    <p:sldId xmlns:r="http://schemas.openxmlformats.org/officeDocument/2006/relationships" id="262" r:id="Rf65536323c5d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a62edef08468b" /><Relationship Type="http://schemas.openxmlformats.org/officeDocument/2006/relationships/slide" Target="/ppt/slides/slide1.xml" Id="R1916f34292e14c03" /><Relationship Type="http://schemas.openxmlformats.org/officeDocument/2006/relationships/slide" Target="/ppt/slides/slide2.xml" Id="Ra52c20645386488b" /><Relationship Type="http://schemas.openxmlformats.org/officeDocument/2006/relationships/slide" Target="/ppt/slides/slide3.xml" Id="Ra57b3874da694417" /><Relationship Type="http://schemas.openxmlformats.org/officeDocument/2006/relationships/slide" Target="/ppt/slides/slide4.xml" Id="R6ee922f2611749c9" /><Relationship Type="http://schemas.openxmlformats.org/officeDocument/2006/relationships/slide" Target="/ppt/slides/slide5.xml" Id="R1dbdcf20ee714d7b" /><Relationship Type="http://schemas.openxmlformats.org/officeDocument/2006/relationships/slide" Target="/ppt/slides/slide6.xml" Id="Rb28a0f1cf06a4356" /><Relationship Type="http://schemas.openxmlformats.org/officeDocument/2006/relationships/slide" Target="/ppt/slides/slide7.xml" Id="Rf65536323c5d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77655c4d3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8b422f094696" /><Relationship Type="http://schemas.openxmlformats.org/officeDocument/2006/relationships/theme" Target="/ppt/slideMasters/theme/theme1.xml" Id="Re2f5d7cf2d94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c8b422f09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12ddc3cb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ce4bd1fe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85751788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9628c8f2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2d2c50e5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40bb6545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797ff305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1 644 156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KALI AS</a:t>
            </a:r>
          </a:p>
        </p:txBody>
      </p:sp>
    </p:spTree>
  </p:cSld>
  <p:clrMapOvr>
    <a:masterClrMapping xmlns:a="http://schemas.openxmlformats.org/drawingml/2006/main"/>
  </p:clrMapOvr>
</p:sld>
</file>