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22bedc64b11429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052188b07444d31"/>
  </p:sldMasterIdLst>
  <p:sldIdLst>
    <p:sldId xmlns:r="http://schemas.openxmlformats.org/officeDocument/2006/relationships" id="256" r:id="R111747b90f274615"/>
    <p:sldId xmlns:r="http://schemas.openxmlformats.org/officeDocument/2006/relationships" id="257" r:id="R6b9029fd55d049a3"/>
    <p:sldId xmlns:r="http://schemas.openxmlformats.org/officeDocument/2006/relationships" id="258" r:id="R9016d8b07b424292"/>
    <p:sldId xmlns:r="http://schemas.openxmlformats.org/officeDocument/2006/relationships" id="259" r:id="Rcf94483248284444"/>
    <p:sldId xmlns:r="http://schemas.openxmlformats.org/officeDocument/2006/relationships" id="260" r:id="R4dde729660f44c01"/>
    <p:sldId xmlns:r="http://schemas.openxmlformats.org/officeDocument/2006/relationships" id="261" r:id="R6addf87d6da0448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52188b07444d31" /><Relationship Type="http://schemas.openxmlformats.org/officeDocument/2006/relationships/slide" Target="/ppt/slides/slide1.xml" Id="R111747b90f274615" /><Relationship Type="http://schemas.openxmlformats.org/officeDocument/2006/relationships/slide" Target="/ppt/slides/slide2.xml" Id="R6b9029fd55d049a3" /><Relationship Type="http://schemas.openxmlformats.org/officeDocument/2006/relationships/slide" Target="/ppt/slides/slide3.xml" Id="R9016d8b07b424292" /><Relationship Type="http://schemas.openxmlformats.org/officeDocument/2006/relationships/slide" Target="/ppt/slides/slide4.xml" Id="Rcf94483248284444" /><Relationship Type="http://schemas.openxmlformats.org/officeDocument/2006/relationships/slide" Target="/ppt/slides/slide5.xml" Id="R4dde729660f44c01" /><Relationship Type="http://schemas.openxmlformats.org/officeDocument/2006/relationships/slide" Target="/ppt/slides/slide6.xml" Id="R6addf87d6da0448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487ae5f31045f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836e66e07f4bf6" /><Relationship Type="http://schemas.openxmlformats.org/officeDocument/2006/relationships/theme" Target="/ppt/slideMasters/theme/theme1.xml" Id="R9468ec7a0ddc4b4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9836e66e07f4bf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84f6a359c2464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e012a51eca48c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b168a0d4f640d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ea285afed245e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3f7ee8744b414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db11560012445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KRONPRINSENS GATE 46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 GATE 46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KRONPRINSENS GATE 46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 GATE 46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 GATE 46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 GATE 46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62 159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52 883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54 084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2 807 297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3 032 828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 GATE 46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Malling &amp; Co Forvaltning AS, Dronning Mauds gate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936 729 967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 GATE 46 AS</a:t>
            </a:r>
          </a:p>
        </p:txBody>
      </p:sp>
    </p:spTree>
  </p:cSld>
  <p:clrMapOvr>
    <a:masterClrMapping xmlns:a="http://schemas.openxmlformats.org/drawingml/2006/main"/>
  </p:clrMapOvr>
</p:sld>
</file>