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ac5e36d3ad4a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1be99aeefb49e4"/>
  </p:sldMasterIdLst>
  <p:sldIdLst>
    <p:sldId xmlns:r="http://schemas.openxmlformats.org/officeDocument/2006/relationships" id="256" r:id="R05aa967c5a114e92"/>
    <p:sldId xmlns:r="http://schemas.openxmlformats.org/officeDocument/2006/relationships" id="257" r:id="R2b73259f7705498a"/>
    <p:sldId xmlns:r="http://schemas.openxmlformats.org/officeDocument/2006/relationships" id="258" r:id="R3335729bcac94582"/>
    <p:sldId xmlns:r="http://schemas.openxmlformats.org/officeDocument/2006/relationships" id="259" r:id="Ra0537f547e134c8c"/>
    <p:sldId xmlns:r="http://schemas.openxmlformats.org/officeDocument/2006/relationships" id="260" r:id="R8ccaa67e79154dd5"/>
    <p:sldId xmlns:r="http://schemas.openxmlformats.org/officeDocument/2006/relationships" id="261" r:id="Rc032973e86af4173"/>
    <p:sldId xmlns:r="http://schemas.openxmlformats.org/officeDocument/2006/relationships" id="262" r:id="R8b23a016713446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1be99aeefb49e4" /><Relationship Type="http://schemas.openxmlformats.org/officeDocument/2006/relationships/slide" Target="/ppt/slides/slide1.xml" Id="R05aa967c5a114e92" /><Relationship Type="http://schemas.openxmlformats.org/officeDocument/2006/relationships/slide" Target="/ppt/slides/slide2.xml" Id="R2b73259f7705498a" /><Relationship Type="http://schemas.openxmlformats.org/officeDocument/2006/relationships/slide" Target="/ppt/slides/slide3.xml" Id="R3335729bcac94582" /><Relationship Type="http://schemas.openxmlformats.org/officeDocument/2006/relationships/slide" Target="/ppt/slides/slide4.xml" Id="Ra0537f547e134c8c" /><Relationship Type="http://schemas.openxmlformats.org/officeDocument/2006/relationships/slide" Target="/ppt/slides/slide5.xml" Id="R8ccaa67e79154dd5" /><Relationship Type="http://schemas.openxmlformats.org/officeDocument/2006/relationships/slide" Target="/ppt/slides/slide6.xml" Id="Rc032973e86af4173" /><Relationship Type="http://schemas.openxmlformats.org/officeDocument/2006/relationships/slide" Target="/ppt/slides/slide7.xml" Id="R8b23a016713446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e593c49ed43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1433b8fd0466d" /><Relationship Type="http://schemas.openxmlformats.org/officeDocument/2006/relationships/theme" Target="/ppt/slideMasters/theme/theme1.xml" Id="R4e64f26f621d48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c1433b8fd046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8970677fe4f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ca61f851847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9443da6ea40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2141718e245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b90a8ff9740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464ee8d4f41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20b3ebec74c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1 128 517 000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7 971 305 000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22 550 969 000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43 306 120 000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VANAHALL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visma@visma.no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936 796 702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