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fa70223d0f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5b461f67542c7"/>
  </p:sldMasterIdLst>
  <p:sldIdLst>
    <p:sldId xmlns:r="http://schemas.openxmlformats.org/officeDocument/2006/relationships" id="256" r:id="R056af57de63045a9"/>
    <p:sldId xmlns:r="http://schemas.openxmlformats.org/officeDocument/2006/relationships" id="257" r:id="Ra8c20ffe1d724616"/>
    <p:sldId xmlns:r="http://schemas.openxmlformats.org/officeDocument/2006/relationships" id="258" r:id="R4648660776d545b6"/>
    <p:sldId xmlns:r="http://schemas.openxmlformats.org/officeDocument/2006/relationships" id="259" r:id="Rfde049cdfe3b4b98"/>
    <p:sldId xmlns:r="http://schemas.openxmlformats.org/officeDocument/2006/relationships" id="260" r:id="R4038e3998554406c"/>
    <p:sldId xmlns:r="http://schemas.openxmlformats.org/officeDocument/2006/relationships" id="261" r:id="R44cd9277206b4f43"/>
    <p:sldId xmlns:r="http://schemas.openxmlformats.org/officeDocument/2006/relationships" id="262" r:id="R489f8b4ca6d7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5b461f67542c7" /><Relationship Type="http://schemas.openxmlformats.org/officeDocument/2006/relationships/slide" Target="/ppt/slides/slide1.xml" Id="R056af57de63045a9" /><Relationship Type="http://schemas.openxmlformats.org/officeDocument/2006/relationships/slide" Target="/ppt/slides/slide2.xml" Id="Ra8c20ffe1d724616" /><Relationship Type="http://schemas.openxmlformats.org/officeDocument/2006/relationships/slide" Target="/ppt/slides/slide3.xml" Id="R4648660776d545b6" /><Relationship Type="http://schemas.openxmlformats.org/officeDocument/2006/relationships/slide" Target="/ppt/slides/slide4.xml" Id="Rfde049cdfe3b4b98" /><Relationship Type="http://schemas.openxmlformats.org/officeDocument/2006/relationships/slide" Target="/ppt/slides/slide5.xml" Id="R4038e3998554406c" /><Relationship Type="http://schemas.openxmlformats.org/officeDocument/2006/relationships/slide" Target="/ppt/slides/slide6.xml" Id="R44cd9277206b4f43" /><Relationship Type="http://schemas.openxmlformats.org/officeDocument/2006/relationships/slide" Target="/ppt/slides/slide7.xml" Id="R489f8b4ca6d7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d09ac3c9b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ceab6efe74888" /><Relationship Type="http://schemas.openxmlformats.org/officeDocument/2006/relationships/theme" Target="/ppt/slideMasters/theme/theme1.xml" Id="Rbdf5e101a51a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2ceab6efe7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95e1fa6d2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bcaa6f85d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3a582b967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62b999c40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8c917406c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b95665f7643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79936c681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SVEIN OVE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SILJE HORPESTAD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TERESE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04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936 836 445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