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4b89297c2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4e5d8118d4309"/>
  </p:sldMasterIdLst>
  <p:sldIdLst>
    <p:sldId xmlns:r="http://schemas.openxmlformats.org/officeDocument/2006/relationships" id="256" r:id="R92b8514839e04fbf"/>
    <p:sldId xmlns:r="http://schemas.openxmlformats.org/officeDocument/2006/relationships" id="257" r:id="R339e201a6dde4fda"/>
    <p:sldId xmlns:r="http://schemas.openxmlformats.org/officeDocument/2006/relationships" id="258" r:id="R1208464a2a6d44fd"/>
    <p:sldId xmlns:r="http://schemas.openxmlformats.org/officeDocument/2006/relationships" id="259" r:id="R7a4d0ebbeefa46dd"/>
    <p:sldId xmlns:r="http://schemas.openxmlformats.org/officeDocument/2006/relationships" id="260" r:id="R5493bf52cfae4bb5"/>
    <p:sldId xmlns:r="http://schemas.openxmlformats.org/officeDocument/2006/relationships" id="261" r:id="Reae8f800e4cd4b90"/>
    <p:sldId xmlns:r="http://schemas.openxmlformats.org/officeDocument/2006/relationships" id="262" r:id="Rbcbbe91bd779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4e5d8118d4309" /><Relationship Type="http://schemas.openxmlformats.org/officeDocument/2006/relationships/slide" Target="/ppt/slides/slide1.xml" Id="R92b8514839e04fbf" /><Relationship Type="http://schemas.openxmlformats.org/officeDocument/2006/relationships/slide" Target="/ppt/slides/slide2.xml" Id="R339e201a6dde4fda" /><Relationship Type="http://schemas.openxmlformats.org/officeDocument/2006/relationships/slide" Target="/ppt/slides/slide3.xml" Id="R1208464a2a6d44fd" /><Relationship Type="http://schemas.openxmlformats.org/officeDocument/2006/relationships/slide" Target="/ppt/slides/slide4.xml" Id="R7a4d0ebbeefa46dd" /><Relationship Type="http://schemas.openxmlformats.org/officeDocument/2006/relationships/slide" Target="/ppt/slides/slide5.xml" Id="R5493bf52cfae4bb5" /><Relationship Type="http://schemas.openxmlformats.org/officeDocument/2006/relationships/slide" Target="/ppt/slides/slide6.xml" Id="Reae8f800e4cd4b90" /><Relationship Type="http://schemas.openxmlformats.org/officeDocument/2006/relationships/slide" Target="/ppt/slides/slide7.xml" Id="Rbcbbe91bd779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c3fd055e3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e13976e14bdb" /><Relationship Type="http://schemas.openxmlformats.org/officeDocument/2006/relationships/theme" Target="/ppt/slideMasters/theme/theme1.xml" Id="R200647eaaaf9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1e13976e1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b4d2e705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d7491665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b83af57cb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9758556f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f01f8182a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9f43e38f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bb9893ce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