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8f379ddff94a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8e5de86e74897"/>
  </p:sldMasterIdLst>
  <p:sldIdLst>
    <p:sldId xmlns:r="http://schemas.openxmlformats.org/officeDocument/2006/relationships" id="256" r:id="Rcfa66db287144b04"/>
    <p:sldId xmlns:r="http://schemas.openxmlformats.org/officeDocument/2006/relationships" id="257" r:id="R9f02fabc9ff94bb1"/>
    <p:sldId xmlns:r="http://schemas.openxmlformats.org/officeDocument/2006/relationships" id="258" r:id="R04398ce4b1af4810"/>
    <p:sldId xmlns:r="http://schemas.openxmlformats.org/officeDocument/2006/relationships" id="259" r:id="R7d9709f6eaa34707"/>
    <p:sldId xmlns:r="http://schemas.openxmlformats.org/officeDocument/2006/relationships" id="260" r:id="R5fc08ac3cf6649c9"/>
    <p:sldId xmlns:r="http://schemas.openxmlformats.org/officeDocument/2006/relationships" id="261" r:id="R2db0ebb6af0f4063"/>
    <p:sldId xmlns:r="http://schemas.openxmlformats.org/officeDocument/2006/relationships" id="262" r:id="R0752e83e6e22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8e5de86e74897" /><Relationship Type="http://schemas.openxmlformats.org/officeDocument/2006/relationships/slide" Target="/ppt/slides/slide1.xml" Id="Rcfa66db287144b04" /><Relationship Type="http://schemas.openxmlformats.org/officeDocument/2006/relationships/slide" Target="/ppt/slides/slide2.xml" Id="R9f02fabc9ff94bb1" /><Relationship Type="http://schemas.openxmlformats.org/officeDocument/2006/relationships/slide" Target="/ppt/slides/slide3.xml" Id="R04398ce4b1af4810" /><Relationship Type="http://schemas.openxmlformats.org/officeDocument/2006/relationships/slide" Target="/ppt/slides/slide4.xml" Id="R7d9709f6eaa34707" /><Relationship Type="http://schemas.openxmlformats.org/officeDocument/2006/relationships/slide" Target="/ppt/slides/slide5.xml" Id="R5fc08ac3cf6649c9" /><Relationship Type="http://schemas.openxmlformats.org/officeDocument/2006/relationships/slide" Target="/ppt/slides/slide6.xml" Id="R2db0ebb6af0f4063" /><Relationship Type="http://schemas.openxmlformats.org/officeDocument/2006/relationships/slide" Target="/ppt/slides/slide7.xml" Id="R0752e83e6e22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faaea27e1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b5b8daca45e9" /><Relationship Type="http://schemas.openxmlformats.org/officeDocument/2006/relationships/theme" Target="/ppt/slideMasters/theme/theme1.xml" Id="Rea9de9e925dc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cb5b8daca45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2dbd0b8743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b1c3939f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ddb66b31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6ebf61274c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3df15d56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24207284644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c647fccb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75 722 617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83 276 646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2.etg., Bjørnsons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936 889 611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