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0353f86c5d44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ce6cb8131f4cda"/>
  </p:sldMasterIdLst>
  <p:sldIdLst>
    <p:sldId xmlns:r="http://schemas.openxmlformats.org/officeDocument/2006/relationships" id="256" r:id="R3dc4ef65f0634395"/>
    <p:sldId xmlns:r="http://schemas.openxmlformats.org/officeDocument/2006/relationships" id="257" r:id="R4e0bfe40f6d248ff"/>
    <p:sldId xmlns:r="http://schemas.openxmlformats.org/officeDocument/2006/relationships" id="258" r:id="Rc812f2c993c54d2a"/>
    <p:sldId xmlns:r="http://schemas.openxmlformats.org/officeDocument/2006/relationships" id="259" r:id="Ra9784f858a9e4967"/>
    <p:sldId xmlns:r="http://schemas.openxmlformats.org/officeDocument/2006/relationships" id="260" r:id="Ra058e1c10dde44f7"/>
    <p:sldId xmlns:r="http://schemas.openxmlformats.org/officeDocument/2006/relationships" id="261" r:id="Rce368b49cf8e4687"/>
    <p:sldId xmlns:r="http://schemas.openxmlformats.org/officeDocument/2006/relationships" id="262" r:id="R46ca8fa2afb04a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ce6cb8131f4cda" /><Relationship Type="http://schemas.openxmlformats.org/officeDocument/2006/relationships/slide" Target="/ppt/slides/slide1.xml" Id="R3dc4ef65f0634395" /><Relationship Type="http://schemas.openxmlformats.org/officeDocument/2006/relationships/slide" Target="/ppt/slides/slide2.xml" Id="R4e0bfe40f6d248ff" /><Relationship Type="http://schemas.openxmlformats.org/officeDocument/2006/relationships/slide" Target="/ppt/slides/slide3.xml" Id="Rc812f2c993c54d2a" /><Relationship Type="http://schemas.openxmlformats.org/officeDocument/2006/relationships/slide" Target="/ppt/slides/slide4.xml" Id="Ra9784f858a9e4967" /><Relationship Type="http://schemas.openxmlformats.org/officeDocument/2006/relationships/slide" Target="/ppt/slides/slide5.xml" Id="Ra058e1c10dde44f7" /><Relationship Type="http://schemas.openxmlformats.org/officeDocument/2006/relationships/slide" Target="/ppt/slides/slide6.xml" Id="Rce368b49cf8e4687" /><Relationship Type="http://schemas.openxmlformats.org/officeDocument/2006/relationships/slide" Target="/ppt/slides/slide7.xml" Id="R46ca8fa2afb04a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8cba812b5541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cf16803714f6f" /><Relationship Type="http://schemas.openxmlformats.org/officeDocument/2006/relationships/theme" Target="/ppt/slideMasters/theme/theme1.xml" Id="R0821d2c04ea041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ecf16803714f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97d36bb5145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d6d60fc4443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5a3ca33244e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12ae9d5ad4f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96d89dc0946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56545e83b43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3d08988aa40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NORDNORSK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NORDNORSK REVISJON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29 183 631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3 934 804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3 145 824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4 922 803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14 969 388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NNR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06 89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firmapost@nordnorskrevisjon.no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www.nordnorskrevisjon.no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936 929 443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