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a9aaea094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c9ce28d544ea5"/>
  </p:sldMasterIdLst>
  <p:sldIdLst>
    <p:sldId xmlns:r="http://schemas.openxmlformats.org/officeDocument/2006/relationships" id="256" r:id="R2e69ffc0a69e42e6"/>
    <p:sldId xmlns:r="http://schemas.openxmlformats.org/officeDocument/2006/relationships" id="257" r:id="R012876ad38f34da6"/>
    <p:sldId xmlns:r="http://schemas.openxmlformats.org/officeDocument/2006/relationships" id="258" r:id="R581ada1ebc584a4a"/>
    <p:sldId xmlns:r="http://schemas.openxmlformats.org/officeDocument/2006/relationships" id="259" r:id="R21b6928b9a134371"/>
    <p:sldId xmlns:r="http://schemas.openxmlformats.org/officeDocument/2006/relationships" id="260" r:id="Rc3a4209783a3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c9ce28d544ea5" /><Relationship Type="http://schemas.openxmlformats.org/officeDocument/2006/relationships/slide" Target="/ppt/slides/slide1.xml" Id="R2e69ffc0a69e42e6" /><Relationship Type="http://schemas.openxmlformats.org/officeDocument/2006/relationships/slide" Target="/ppt/slides/slide2.xml" Id="R012876ad38f34da6" /><Relationship Type="http://schemas.openxmlformats.org/officeDocument/2006/relationships/slide" Target="/ppt/slides/slide3.xml" Id="R581ada1ebc584a4a" /><Relationship Type="http://schemas.openxmlformats.org/officeDocument/2006/relationships/slide" Target="/ppt/slides/slide4.xml" Id="R21b6928b9a134371" /><Relationship Type="http://schemas.openxmlformats.org/officeDocument/2006/relationships/slide" Target="/ppt/slides/slide5.xml" Id="Rc3a4209783a3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a9c16f63a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af75f2034817" /><Relationship Type="http://schemas.openxmlformats.org/officeDocument/2006/relationships/theme" Target="/ppt/slideMasters/theme/theme1.xml" Id="Rc84970e299cd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baf75f203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b9af2938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0a913316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14a286c2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170a8825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94797214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ZUM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ZUM REGNSKAP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936 990 355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ZUM REGNSKAP AS</a:t>
            </a:r>
          </a:p>
        </p:txBody>
      </p:sp>
    </p:spTree>
  </p:cSld>
  <p:clrMapOvr>
    <a:masterClrMapping xmlns:a="http://schemas.openxmlformats.org/drawingml/2006/main"/>
  </p:clrMapOvr>
</p:sld>
</file>