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43c731ad4847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1abc855f1b4ade"/>
  </p:sldMasterIdLst>
  <p:sldIdLst>
    <p:sldId xmlns:r="http://schemas.openxmlformats.org/officeDocument/2006/relationships" id="256" r:id="Rf7363118cd174f23"/>
    <p:sldId xmlns:r="http://schemas.openxmlformats.org/officeDocument/2006/relationships" id="257" r:id="R53f8cb66434642f1"/>
    <p:sldId xmlns:r="http://schemas.openxmlformats.org/officeDocument/2006/relationships" id="258" r:id="Rac08a172f4f94b66"/>
    <p:sldId xmlns:r="http://schemas.openxmlformats.org/officeDocument/2006/relationships" id="259" r:id="R95f1b000e15e4c3e"/>
    <p:sldId xmlns:r="http://schemas.openxmlformats.org/officeDocument/2006/relationships" id="260" r:id="R8880a0d3ee00471d"/>
    <p:sldId xmlns:r="http://schemas.openxmlformats.org/officeDocument/2006/relationships" id="261" r:id="R2827b1a71ede4a37"/>
    <p:sldId xmlns:r="http://schemas.openxmlformats.org/officeDocument/2006/relationships" id="262" r:id="R0066b962cc6542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1abc855f1b4ade" /><Relationship Type="http://schemas.openxmlformats.org/officeDocument/2006/relationships/slide" Target="/ppt/slides/slide1.xml" Id="Rf7363118cd174f23" /><Relationship Type="http://schemas.openxmlformats.org/officeDocument/2006/relationships/slide" Target="/ppt/slides/slide2.xml" Id="R53f8cb66434642f1" /><Relationship Type="http://schemas.openxmlformats.org/officeDocument/2006/relationships/slide" Target="/ppt/slides/slide3.xml" Id="Rac08a172f4f94b66" /><Relationship Type="http://schemas.openxmlformats.org/officeDocument/2006/relationships/slide" Target="/ppt/slides/slide4.xml" Id="R95f1b000e15e4c3e" /><Relationship Type="http://schemas.openxmlformats.org/officeDocument/2006/relationships/slide" Target="/ppt/slides/slide5.xml" Id="R8880a0d3ee00471d" /><Relationship Type="http://schemas.openxmlformats.org/officeDocument/2006/relationships/slide" Target="/ppt/slides/slide6.xml" Id="R2827b1a71ede4a37" /><Relationship Type="http://schemas.openxmlformats.org/officeDocument/2006/relationships/slide" Target="/ppt/slides/slide7.xml" Id="R0066b962cc6542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8ecea875104c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9af2860e3410c" /><Relationship Type="http://schemas.openxmlformats.org/officeDocument/2006/relationships/theme" Target="/ppt/slideMasters/theme/theme1.xml" Id="R93de986d64bb4c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b9af2860e341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95ccba54a48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aa86cad3c4e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58fa4a5b14a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9e9493ab74b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af00d52034e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4c63a20984e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9f87f35f441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STATUS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713 133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565 869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686 325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1 461 467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LOMELAND KARIN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20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karin.lomeland@status-as.no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www.status-as.no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937 018 967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AS</a:t>
            </a:r>
          </a:p>
        </p:txBody>
      </p:sp>
    </p:spTree>
  </p:cSld>
  <p:clrMapOvr>
    <a:masterClrMapping xmlns:a="http://schemas.openxmlformats.org/drawingml/2006/main"/>
  </p:clrMapOvr>
</p:sld>
</file>