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395407d3e4f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fc3e2e72b4a46"/>
  </p:sldMasterIdLst>
  <p:sldIdLst>
    <p:sldId xmlns:r="http://schemas.openxmlformats.org/officeDocument/2006/relationships" id="256" r:id="R6b6fc2ba321d4260"/>
    <p:sldId xmlns:r="http://schemas.openxmlformats.org/officeDocument/2006/relationships" id="257" r:id="R9facb129662b48b9"/>
    <p:sldId xmlns:r="http://schemas.openxmlformats.org/officeDocument/2006/relationships" id="258" r:id="R9c39c0167f834272"/>
    <p:sldId xmlns:r="http://schemas.openxmlformats.org/officeDocument/2006/relationships" id="259" r:id="Rc5f8a2fd8a63476c"/>
    <p:sldId xmlns:r="http://schemas.openxmlformats.org/officeDocument/2006/relationships" id="260" r:id="Rc06a13f97eca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fc3e2e72b4a46" /><Relationship Type="http://schemas.openxmlformats.org/officeDocument/2006/relationships/slide" Target="/ppt/slides/slide1.xml" Id="R6b6fc2ba321d4260" /><Relationship Type="http://schemas.openxmlformats.org/officeDocument/2006/relationships/slide" Target="/ppt/slides/slide2.xml" Id="R9facb129662b48b9" /><Relationship Type="http://schemas.openxmlformats.org/officeDocument/2006/relationships/slide" Target="/ppt/slides/slide3.xml" Id="R9c39c0167f834272" /><Relationship Type="http://schemas.openxmlformats.org/officeDocument/2006/relationships/slide" Target="/ppt/slides/slide4.xml" Id="Rc5f8a2fd8a63476c" /><Relationship Type="http://schemas.openxmlformats.org/officeDocument/2006/relationships/slide" Target="/ppt/slides/slide5.xml" Id="Rc06a13f97eca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6b5f54a06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2cc6e19da4290" /><Relationship Type="http://schemas.openxmlformats.org/officeDocument/2006/relationships/theme" Target="/ppt/slideMasters/theme/theme1.xml" Id="R00962d1bca67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2cc6e19da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ec4e4255c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87e8c861c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4aeebf2f2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5194dbdbe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5182d9454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REIK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937 107 110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REIK AS</a:t>
            </a:r>
          </a:p>
        </p:txBody>
      </p:sp>
    </p:spTree>
  </p:cSld>
  <p:clrMapOvr>
    <a:masterClrMapping xmlns:a="http://schemas.openxmlformats.org/drawingml/2006/main"/>
  </p:clrMapOvr>
</p:sld>
</file>