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8b53dc3da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eaf838ad4468a"/>
  </p:sldMasterIdLst>
  <p:sldIdLst>
    <p:sldId xmlns:r="http://schemas.openxmlformats.org/officeDocument/2006/relationships" id="256" r:id="Rbbbf836aacb44852"/>
    <p:sldId xmlns:r="http://schemas.openxmlformats.org/officeDocument/2006/relationships" id="257" r:id="R6ebb90bb61c24b5c"/>
    <p:sldId xmlns:r="http://schemas.openxmlformats.org/officeDocument/2006/relationships" id="258" r:id="R336060bde7b34db9"/>
    <p:sldId xmlns:r="http://schemas.openxmlformats.org/officeDocument/2006/relationships" id="259" r:id="R9effe38cf7824c23"/>
    <p:sldId xmlns:r="http://schemas.openxmlformats.org/officeDocument/2006/relationships" id="260" r:id="R9fb118f852da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eaf838ad4468a" /><Relationship Type="http://schemas.openxmlformats.org/officeDocument/2006/relationships/slide" Target="/ppt/slides/slide1.xml" Id="Rbbbf836aacb44852" /><Relationship Type="http://schemas.openxmlformats.org/officeDocument/2006/relationships/slide" Target="/ppt/slides/slide2.xml" Id="R6ebb90bb61c24b5c" /><Relationship Type="http://schemas.openxmlformats.org/officeDocument/2006/relationships/slide" Target="/ppt/slides/slide3.xml" Id="R336060bde7b34db9" /><Relationship Type="http://schemas.openxmlformats.org/officeDocument/2006/relationships/slide" Target="/ppt/slides/slide4.xml" Id="R9effe38cf7824c23" /><Relationship Type="http://schemas.openxmlformats.org/officeDocument/2006/relationships/slide" Target="/ppt/slides/slide5.xml" Id="R9fb118f852da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5cee23172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13305be544e0" /><Relationship Type="http://schemas.openxmlformats.org/officeDocument/2006/relationships/theme" Target="/ppt/slideMasters/theme/theme1.xml" Id="R351eb8284673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513305be5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4803e946b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d16b2c78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6790123a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bf8b4fe8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4f26e473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REGNSKAP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937 130 694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