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98d16b66e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34eb3d80f46fb"/>
  </p:sldMasterIdLst>
  <p:sldIdLst>
    <p:sldId xmlns:r="http://schemas.openxmlformats.org/officeDocument/2006/relationships" id="256" r:id="Ree9cfbc4fcbf4133"/>
    <p:sldId xmlns:r="http://schemas.openxmlformats.org/officeDocument/2006/relationships" id="257" r:id="R3f8fe90fa1c54ce5"/>
    <p:sldId xmlns:r="http://schemas.openxmlformats.org/officeDocument/2006/relationships" id="258" r:id="Ra1f919aabd3445d3"/>
    <p:sldId xmlns:r="http://schemas.openxmlformats.org/officeDocument/2006/relationships" id="259" r:id="Re162388a779d426b"/>
    <p:sldId xmlns:r="http://schemas.openxmlformats.org/officeDocument/2006/relationships" id="260" r:id="R0866acbe8849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34eb3d80f46fb" /><Relationship Type="http://schemas.openxmlformats.org/officeDocument/2006/relationships/slide" Target="/ppt/slides/slide1.xml" Id="Ree9cfbc4fcbf4133" /><Relationship Type="http://schemas.openxmlformats.org/officeDocument/2006/relationships/slide" Target="/ppt/slides/slide2.xml" Id="R3f8fe90fa1c54ce5" /><Relationship Type="http://schemas.openxmlformats.org/officeDocument/2006/relationships/slide" Target="/ppt/slides/slide3.xml" Id="Ra1f919aabd3445d3" /><Relationship Type="http://schemas.openxmlformats.org/officeDocument/2006/relationships/slide" Target="/ppt/slides/slide4.xml" Id="Re162388a779d426b" /><Relationship Type="http://schemas.openxmlformats.org/officeDocument/2006/relationships/slide" Target="/ppt/slides/slide5.xml" Id="R0866acbe8849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26a876f5f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e71863214381" /><Relationship Type="http://schemas.openxmlformats.org/officeDocument/2006/relationships/theme" Target="/ppt/slideMasters/theme/theme1.xml" Id="R151a4ffca10d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4e7186321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03bbb0848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2a7ad5c8f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b8593df3349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2f8aaadc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15ff57ec6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 REVISJON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937 366 752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