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09dba8cff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ac094cd894072"/>
  </p:sldMasterIdLst>
  <p:sldIdLst>
    <p:sldId xmlns:r="http://schemas.openxmlformats.org/officeDocument/2006/relationships" id="256" r:id="R1622eaa5f5d445f8"/>
    <p:sldId xmlns:r="http://schemas.openxmlformats.org/officeDocument/2006/relationships" id="257" r:id="Rf7bde838a13d49b5"/>
    <p:sldId xmlns:r="http://schemas.openxmlformats.org/officeDocument/2006/relationships" id="258" r:id="R3a32c72127ec48a8"/>
    <p:sldId xmlns:r="http://schemas.openxmlformats.org/officeDocument/2006/relationships" id="259" r:id="R11b9cdb7989f4f5a"/>
    <p:sldId xmlns:r="http://schemas.openxmlformats.org/officeDocument/2006/relationships" id="260" r:id="R69a49e0e36cb4419"/>
    <p:sldId xmlns:r="http://schemas.openxmlformats.org/officeDocument/2006/relationships" id="261" r:id="Ra94dc4a35f744a36"/>
    <p:sldId xmlns:r="http://schemas.openxmlformats.org/officeDocument/2006/relationships" id="262" r:id="R91276ef5595145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ac094cd894072" /><Relationship Type="http://schemas.openxmlformats.org/officeDocument/2006/relationships/slide" Target="/ppt/slides/slide1.xml" Id="R1622eaa5f5d445f8" /><Relationship Type="http://schemas.openxmlformats.org/officeDocument/2006/relationships/slide" Target="/ppt/slides/slide2.xml" Id="Rf7bde838a13d49b5" /><Relationship Type="http://schemas.openxmlformats.org/officeDocument/2006/relationships/slide" Target="/ppt/slides/slide3.xml" Id="R3a32c72127ec48a8" /><Relationship Type="http://schemas.openxmlformats.org/officeDocument/2006/relationships/slide" Target="/ppt/slides/slide4.xml" Id="R11b9cdb7989f4f5a" /><Relationship Type="http://schemas.openxmlformats.org/officeDocument/2006/relationships/slide" Target="/ppt/slides/slide5.xml" Id="R69a49e0e36cb4419" /><Relationship Type="http://schemas.openxmlformats.org/officeDocument/2006/relationships/slide" Target="/ppt/slides/slide6.xml" Id="Ra94dc4a35f744a36" /><Relationship Type="http://schemas.openxmlformats.org/officeDocument/2006/relationships/slide" Target="/ppt/slides/slide7.xml" Id="R91276ef5595145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4072db4df41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1d651e83f4c4d" /><Relationship Type="http://schemas.openxmlformats.org/officeDocument/2006/relationships/theme" Target="/ppt/slideMasters/theme/theme1.xml" Id="R0a3b5000ef8e4e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1d651e83f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c7a54de1343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09506d9ec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efc1d0224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006b31574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f74253161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dcd3c3a9d48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e22c7eee2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NÆRINGS INVESTOR 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 INVESTOR AKTIV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14 477 830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15 526 020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OSCAR LEVORSEN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27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937 377 924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NÆRINGS INVESTOR AKTIV AS</a:t>
            </a:r>
          </a:p>
        </p:txBody>
      </p:sp>
    </p:spTree>
  </p:cSld>
  <p:clrMapOvr>
    <a:masterClrMapping xmlns:a="http://schemas.openxmlformats.org/drawingml/2006/main"/>
  </p:clrMapOvr>
</p:sld>
</file>