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f05d12466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9f0cccc1b4be2"/>
  </p:sldMasterIdLst>
  <p:sldIdLst>
    <p:sldId xmlns:r="http://schemas.openxmlformats.org/officeDocument/2006/relationships" id="256" r:id="R9cd429c482114e3c"/>
    <p:sldId xmlns:r="http://schemas.openxmlformats.org/officeDocument/2006/relationships" id="257" r:id="R2c8ecdfd85a64c41"/>
    <p:sldId xmlns:r="http://schemas.openxmlformats.org/officeDocument/2006/relationships" id="258" r:id="R05662ae43df54b44"/>
    <p:sldId xmlns:r="http://schemas.openxmlformats.org/officeDocument/2006/relationships" id="259" r:id="Rfe324af3156d4929"/>
    <p:sldId xmlns:r="http://schemas.openxmlformats.org/officeDocument/2006/relationships" id="260" r:id="Rd00e7b7b18d8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9f0cccc1b4be2" /><Relationship Type="http://schemas.openxmlformats.org/officeDocument/2006/relationships/slide" Target="/ppt/slides/slide1.xml" Id="R9cd429c482114e3c" /><Relationship Type="http://schemas.openxmlformats.org/officeDocument/2006/relationships/slide" Target="/ppt/slides/slide2.xml" Id="R2c8ecdfd85a64c41" /><Relationship Type="http://schemas.openxmlformats.org/officeDocument/2006/relationships/slide" Target="/ppt/slides/slide3.xml" Id="R05662ae43df54b44" /><Relationship Type="http://schemas.openxmlformats.org/officeDocument/2006/relationships/slide" Target="/ppt/slides/slide4.xml" Id="Rfe324af3156d4929" /><Relationship Type="http://schemas.openxmlformats.org/officeDocument/2006/relationships/slide" Target="/ppt/slides/slide5.xml" Id="Rd00e7b7b18d8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98fcae55e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13ac131042b9" /><Relationship Type="http://schemas.openxmlformats.org/officeDocument/2006/relationships/theme" Target="/ppt/slideMasters/theme/theme1.xml" Id="Rc67b7ee5d336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013ac1310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ab659d9c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d669bd0ce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331979f6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bab2b925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beb32b420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