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33972110a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a132e1a274c45"/>
  </p:sldMasterIdLst>
  <p:sldIdLst>
    <p:sldId xmlns:r="http://schemas.openxmlformats.org/officeDocument/2006/relationships" id="256" r:id="R751b3da2dcaf47df"/>
    <p:sldId xmlns:r="http://schemas.openxmlformats.org/officeDocument/2006/relationships" id="257" r:id="R574ce78601aa4ae3"/>
    <p:sldId xmlns:r="http://schemas.openxmlformats.org/officeDocument/2006/relationships" id="258" r:id="Recd8f758ad4540a6"/>
    <p:sldId xmlns:r="http://schemas.openxmlformats.org/officeDocument/2006/relationships" id="259" r:id="Rec99041f733d4c63"/>
    <p:sldId xmlns:r="http://schemas.openxmlformats.org/officeDocument/2006/relationships" id="260" r:id="R8653d353e5d44588"/>
    <p:sldId xmlns:r="http://schemas.openxmlformats.org/officeDocument/2006/relationships" id="261" r:id="R834b54e08f15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a132e1a274c45" /><Relationship Type="http://schemas.openxmlformats.org/officeDocument/2006/relationships/slide" Target="/ppt/slides/slide1.xml" Id="R751b3da2dcaf47df" /><Relationship Type="http://schemas.openxmlformats.org/officeDocument/2006/relationships/slide" Target="/ppt/slides/slide2.xml" Id="R574ce78601aa4ae3" /><Relationship Type="http://schemas.openxmlformats.org/officeDocument/2006/relationships/slide" Target="/ppt/slides/slide3.xml" Id="Recd8f758ad4540a6" /><Relationship Type="http://schemas.openxmlformats.org/officeDocument/2006/relationships/slide" Target="/ppt/slides/slide4.xml" Id="Rec99041f733d4c63" /><Relationship Type="http://schemas.openxmlformats.org/officeDocument/2006/relationships/slide" Target="/ppt/slides/slide5.xml" Id="R8653d353e5d44588" /><Relationship Type="http://schemas.openxmlformats.org/officeDocument/2006/relationships/slide" Target="/ppt/slides/slide6.xml" Id="R834b54e08f15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8ced9325044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12b5e36d4dc9" /><Relationship Type="http://schemas.openxmlformats.org/officeDocument/2006/relationships/theme" Target="/ppt/slideMasters/theme/theme1.xml" Id="Rf39174f25923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a12b5e36d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600bbfb74d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d404dd9b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bed8f5ed3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64ae55e2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1e761487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015e192e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ØSTERDALEN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ØSTERDALEN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53 403 281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−2 659 879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−1 423 397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35 329 177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79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nord-ost@okoraad.no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937 513 062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ØSTERDALEN SA</a:t>
            </a:r>
          </a:p>
        </p:txBody>
      </p:sp>
    </p:spTree>
  </p:cSld>
  <p:clrMapOvr>
    <a:masterClrMapping xmlns:a="http://schemas.openxmlformats.org/drawingml/2006/main"/>
  </p:clrMapOvr>
</p:sld>
</file>