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9c30c289764f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fea211c91843c5"/>
  </p:sldMasterIdLst>
  <p:sldIdLst>
    <p:sldId xmlns:r="http://schemas.openxmlformats.org/officeDocument/2006/relationships" id="256" r:id="R8c5402c188dd44be"/>
    <p:sldId xmlns:r="http://schemas.openxmlformats.org/officeDocument/2006/relationships" id="257" r:id="R363f10d28a194de6"/>
    <p:sldId xmlns:r="http://schemas.openxmlformats.org/officeDocument/2006/relationships" id="258" r:id="R155b5cb51b534b5e"/>
    <p:sldId xmlns:r="http://schemas.openxmlformats.org/officeDocument/2006/relationships" id="259" r:id="R69d5e8f57da649d9"/>
    <p:sldId xmlns:r="http://schemas.openxmlformats.org/officeDocument/2006/relationships" id="260" r:id="R19916680fb544399"/>
    <p:sldId xmlns:r="http://schemas.openxmlformats.org/officeDocument/2006/relationships" id="261" r:id="R6445bc99217a4df1"/>
    <p:sldId xmlns:r="http://schemas.openxmlformats.org/officeDocument/2006/relationships" id="262" r:id="R92fbf0b749874e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fea211c91843c5" /><Relationship Type="http://schemas.openxmlformats.org/officeDocument/2006/relationships/slide" Target="/ppt/slides/slide1.xml" Id="R8c5402c188dd44be" /><Relationship Type="http://schemas.openxmlformats.org/officeDocument/2006/relationships/slide" Target="/ppt/slides/slide2.xml" Id="R363f10d28a194de6" /><Relationship Type="http://schemas.openxmlformats.org/officeDocument/2006/relationships/slide" Target="/ppt/slides/slide3.xml" Id="R155b5cb51b534b5e" /><Relationship Type="http://schemas.openxmlformats.org/officeDocument/2006/relationships/slide" Target="/ppt/slides/slide4.xml" Id="R69d5e8f57da649d9" /><Relationship Type="http://schemas.openxmlformats.org/officeDocument/2006/relationships/slide" Target="/ppt/slides/slide5.xml" Id="R19916680fb544399" /><Relationship Type="http://schemas.openxmlformats.org/officeDocument/2006/relationships/slide" Target="/ppt/slides/slide6.xml" Id="R6445bc99217a4df1" /><Relationship Type="http://schemas.openxmlformats.org/officeDocument/2006/relationships/slide" Target="/ppt/slides/slide7.xml" Id="R92fbf0b749874e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ffb8acfe0b44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52d1ebf3b4836" /><Relationship Type="http://schemas.openxmlformats.org/officeDocument/2006/relationships/theme" Target="/ppt/slideMasters/theme/theme1.xml" Id="Rcecf20356dc94d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d52d1ebf3b48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47c09635f4b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74ad4349249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1f1c58dbe4a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a7915090243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9b65a8f6f45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09b64950547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a03c3572742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REMØY SKIPSMEGLING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REMØY SKIPSMEGLING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REMØY SKIPSMEGLING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REMØY SKIPSMEGLING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REMØY SKIPSMEGLING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REMØY SKIPSMEGLING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405 134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−2 550 755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−2 827 613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2 955 868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12 557 650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REMØY SKIPSMEGLING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CETRA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REMØY SKIPSMEGLING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Storhaugg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6005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10 47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office@remoy.no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www.remoy.no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937 591 977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REMØY SKIPSMEGLING AS</a:t>
            </a:r>
          </a:p>
        </p:txBody>
      </p:sp>
    </p:spTree>
  </p:cSld>
  <p:clrMapOvr>
    <a:masterClrMapping xmlns:a="http://schemas.openxmlformats.org/drawingml/2006/main"/>
  </p:clrMapOvr>
</p:sld>
</file>