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86ed9c991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d279259af42e0"/>
  </p:sldMasterIdLst>
  <p:sldIdLst>
    <p:sldId xmlns:r="http://schemas.openxmlformats.org/officeDocument/2006/relationships" id="256" r:id="Rf7da069257e949ca"/>
    <p:sldId xmlns:r="http://schemas.openxmlformats.org/officeDocument/2006/relationships" id="257" r:id="Rfc6f6eba2cce4c46"/>
    <p:sldId xmlns:r="http://schemas.openxmlformats.org/officeDocument/2006/relationships" id="258" r:id="R236fa1ad8bfa47a3"/>
    <p:sldId xmlns:r="http://schemas.openxmlformats.org/officeDocument/2006/relationships" id="259" r:id="Rdb84c2bf71f74d56"/>
    <p:sldId xmlns:r="http://schemas.openxmlformats.org/officeDocument/2006/relationships" id="260" r:id="R6d7d0bba459b4329"/>
    <p:sldId xmlns:r="http://schemas.openxmlformats.org/officeDocument/2006/relationships" id="261" r:id="R4ad8a839c4a74419"/>
    <p:sldId xmlns:r="http://schemas.openxmlformats.org/officeDocument/2006/relationships" id="262" r:id="R9d6670f3ab02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d279259af42e0" /><Relationship Type="http://schemas.openxmlformats.org/officeDocument/2006/relationships/slide" Target="/ppt/slides/slide1.xml" Id="Rf7da069257e949ca" /><Relationship Type="http://schemas.openxmlformats.org/officeDocument/2006/relationships/slide" Target="/ppt/slides/slide2.xml" Id="Rfc6f6eba2cce4c46" /><Relationship Type="http://schemas.openxmlformats.org/officeDocument/2006/relationships/slide" Target="/ppt/slides/slide3.xml" Id="R236fa1ad8bfa47a3" /><Relationship Type="http://schemas.openxmlformats.org/officeDocument/2006/relationships/slide" Target="/ppt/slides/slide4.xml" Id="Rdb84c2bf71f74d56" /><Relationship Type="http://schemas.openxmlformats.org/officeDocument/2006/relationships/slide" Target="/ppt/slides/slide5.xml" Id="R6d7d0bba459b4329" /><Relationship Type="http://schemas.openxmlformats.org/officeDocument/2006/relationships/slide" Target="/ppt/slides/slide6.xml" Id="R4ad8a839c4a74419" /><Relationship Type="http://schemas.openxmlformats.org/officeDocument/2006/relationships/slide" Target="/ppt/slides/slide7.xml" Id="R9d6670f3ab02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2f8da250d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5fcdb7854b62" /><Relationship Type="http://schemas.openxmlformats.org/officeDocument/2006/relationships/theme" Target="/ppt/slideMasters/theme/theme1.xml" Id="Red2fc2be92e1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95fcdb785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cff20a83f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5e3ef3da2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1a2259c42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b6ce68f26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08f56280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2f29a455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2f625598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GROUP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7 388 166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BOYE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Stalsbergveien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mail@novagroup.no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937 872 941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