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844748082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af1d3365c424e"/>
  </p:sldMasterIdLst>
  <p:sldIdLst>
    <p:sldId xmlns:r="http://schemas.openxmlformats.org/officeDocument/2006/relationships" id="256" r:id="R170a84e6d61c42cd"/>
    <p:sldId xmlns:r="http://schemas.openxmlformats.org/officeDocument/2006/relationships" id="257" r:id="R2872f86f03714329"/>
    <p:sldId xmlns:r="http://schemas.openxmlformats.org/officeDocument/2006/relationships" id="258" r:id="Rc1205cd108ea456a"/>
    <p:sldId xmlns:r="http://schemas.openxmlformats.org/officeDocument/2006/relationships" id="259" r:id="R3310936a99cc4511"/>
    <p:sldId xmlns:r="http://schemas.openxmlformats.org/officeDocument/2006/relationships" id="260" r:id="R7fe97f0598d544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af1d3365c424e" /><Relationship Type="http://schemas.openxmlformats.org/officeDocument/2006/relationships/slide" Target="/ppt/slides/slide1.xml" Id="R170a84e6d61c42cd" /><Relationship Type="http://schemas.openxmlformats.org/officeDocument/2006/relationships/slide" Target="/ppt/slides/slide2.xml" Id="R2872f86f03714329" /><Relationship Type="http://schemas.openxmlformats.org/officeDocument/2006/relationships/slide" Target="/ppt/slides/slide3.xml" Id="Rc1205cd108ea456a" /><Relationship Type="http://schemas.openxmlformats.org/officeDocument/2006/relationships/slide" Target="/ppt/slides/slide4.xml" Id="R3310936a99cc4511" /><Relationship Type="http://schemas.openxmlformats.org/officeDocument/2006/relationships/slide" Target="/ppt/slides/slide5.xml" Id="R7fe97f0598d544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1ab4cc5d0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6a6b87ce646cc" /><Relationship Type="http://schemas.openxmlformats.org/officeDocument/2006/relationships/theme" Target="/ppt/slideMasters/theme/theme1.xml" Id="Rca8493d9fd48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26a6b87ce646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f3e00d0c2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8fc4524f54f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22b2da71f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a7ced7790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cdfb1825e49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OG EIDSBERG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OG EIDSBERG SPAREBANK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89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937 884 494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