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d9dd783e740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2a1af2df2542b5"/>
  </p:sldMasterIdLst>
  <p:sldIdLst>
    <p:sldId xmlns:r="http://schemas.openxmlformats.org/officeDocument/2006/relationships" id="256" r:id="Rf5fc29beb0ee432b"/>
    <p:sldId xmlns:r="http://schemas.openxmlformats.org/officeDocument/2006/relationships" id="257" r:id="R5ba23392a1384c76"/>
    <p:sldId xmlns:r="http://schemas.openxmlformats.org/officeDocument/2006/relationships" id="258" r:id="R02b96b04b9a64381"/>
    <p:sldId xmlns:r="http://schemas.openxmlformats.org/officeDocument/2006/relationships" id="259" r:id="R6d0886b3807c447d"/>
    <p:sldId xmlns:r="http://schemas.openxmlformats.org/officeDocument/2006/relationships" id="260" r:id="Re1bd125d439142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a1af2df2542b5" /><Relationship Type="http://schemas.openxmlformats.org/officeDocument/2006/relationships/slide" Target="/ppt/slides/slide1.xml" Id="Rf5fc29beb0ee432b" /><Relationship Type="http://schemas.openxmlformats.org/officeDocument/2006/relationships/slide" Target="/ppt/slides/slide2.xml" Id="R5ba23392a1384c76" /><Relationship Type="http://schemas.openxmlformats.org/officeDocument/2006/relationships/slide" Target="/ppt/slides/slide3.xml" Id="R02b96b04b9a64381" /><Relationship Type="http://schemas.openxmlformats.org/officeDocument/2006/relationships/slide" Target="/ppt/slides/slide4.xml" Id="R6d0886b3807c447d" /><Relationship Type="http://schemas.openxmlformats.org/officeDocument/2006/relationships/slide" Target="/ppt/slides/slide5.xml" Id="Re1bd125d439142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de55eb9e349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bd015b81c42e7" /><Relationship Type="http://schemas.openxmlformats.org/officeDocument/2006/relationships/theme" Target="/ppt/slideMasters/theme/theme1.xml" Id="Rb919878a89c548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bbd015b81c42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e924dd65747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9b1fa589a44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bb2d0bb4f43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e8843502345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168a9e1f44c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MARKER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MARKER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SPAREBANK</a:t>
            </a:r>
          </a:p>
        </p:txBody>
      </p:sp>
    </p:spTree>
  </p:cSld>
  <p:clrMapOvr>
    <a:masterClrMapping xmlns:a="http://schemas.openxmlformats.org/drawingml/2006/main"/>
  </p:clrMapOvr>
</p:sld>
</file>