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f1ffc75c241460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0b898bc5a00425d"/>
  </p:sldMasterIdLst>
  <p:sldIdLst>
    <p:sldId xmlns:r="http://schemas.openxmlformats.org/officeDocument/2006/relationships" id="256" r:id="R471813b721e7486f"/>
    <p:sldId xmlns:r="http://schemas.openxmlformats.org/officeDocument/2006/relationships" id="257" r:id="R09e18d7e967d4864"/>
    <p:sldId xmlns:r="http://schemas.openxmlformats.org/officeDocument/2006/relationships" id="258" r:id="R765189b885fb4fc6"/>
    <p:sldId xmlns:r="http://schemas.openxmlformats.org/officeDocument/2006/relationships" id="259" r:id="Ra428547443134532"/>
    <p:sldId xmlns:r="http://schemas.openxmlformats.org/officeDocument/2006/relationships" id="260" r:id="Rd862b50bcd7d4a67"/>
    <p:sldId xmlns:r="http://schemas.openxmlformats.org/officeDocument/2006/relationships" id="261" r:id="R07ec7463dfc4490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b898bc5a00425d" /><Relationship Type="http://schemas.openxmlformats.org/officeDocument/2006/relationships/slide" Target="/ppt/slides/slide1.xml" Id="R471813b721e7486f" /><Relationship Type="http://schemas.openxmlformats.org/officeDocument/2006/relationships/slide" Target="/ppt/slides/slide2.xml" Id="R09e18d7e967d4864" /><Relationship Type="http://schemas.openxmlformats.org/officeDocument/2006/relationships/slide" Target="/ppt/slides/slide3.xml" Id="R765189b885fb4fc6" /><Relationship Type="http://schemas.openxmlformats.org/officeDocument/2006/relationships/slide" Target="/ppt/slides/slide4.xml" Id="Ra428547443134532" /><Relationship Type="http://schemas.openxmlformats.org/officeDocument/2006/relationships/slide" Target="/ppt/slides/slide5.xml" Id="Rd862b50bcd7d4a67" /><Relationship Type="http://schemas.openxmlformats.org/officeDocument/2006/relationships/slide" Target="/ppt/slides/slide6.xml" Id="R07ec7463dfc4490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b5ef38763f48e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b652a322084c2f" /><Relationship Type="http://schemas.openxmlformats.org/officeDocument/2006/relationships/theme" Target="/ppt/slideMasters/theme/theme1.xml" Id="R3d3ba64a8691497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1b652a322084c2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c6c3e58246419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d8df928d66448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1f02a59a6045e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ff844e165d4e2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923e7e4e40464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8a02badb3a4d3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ASKIM &amp; SPYDEBERG SPAREBANK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ASKIM &amp; SPYDEBERG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ASKIM &amp; SPYDEBERG SPAREBANK ble etablert [år] og holder til i Askim.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ASKIM &amp; SPYDEBERG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ASKIM &amp; SPYDEBERG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ASKIM &amp; SPYDEBERG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SPAREBANKSTIFTELSEN ASKIM  –  59,4 %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SPAREBANKSTIFTELSEN SPYDEBERG  –  28,4 %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PECA EIENDOM AS  –  2,3 %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ASBJØRG KRISTINE LANGBERG  –  1,3 %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TTC INVEST AS  –  1,1 %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CASI FINANS AS  –  0,9 %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ASKIM &amp; SPYDEBERG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Dr.Randers gate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1830 Askim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81 62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post@asbank.no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www.asbank.no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937 885 199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ASKIM &amp; SPYDEBERG SPAREBANK</a:t>
            </a:r>
          </a:p>
        </p:txBody>
      </p:sp>
    </p:spTree>
  </p:cSld>
  <p:clrMapOvr>
    <a:masterClrMapping xmlns:a="http://schemas.openxmlformats.org/drawingml/2006/main"/>
  </p:clrMapOvr>
</p:sld>
</file>