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5b2668e51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b5dcb8c264ad6"/>
  </p:sldMasterIdLst>
  <p:sldIdLst>
    <p:sldId xmlns:r="http://schemas.openxmlformats.org/officeDocument/2006/relationships" id="256" r:id="R20eaf2f645444cbd"/>
    <p:sldId xmlns:r="http://schemas.openxmlformats.org/officeDocument/2006/relationships" id="257" r:id="R597d3e5bfbdc4cbe"/>
    <p:sldId xmlns:r="http://schemas.openxmlformats.org/officeDocument/2006/relationships" id="258" r:id="R45b6a43581254bb9"/>
    <p:sldId xmlns:r="http://schemas.openxmlformats.org/officeDocument/2006/relationships" id="259" r:id="R450ae815aea142f0"/>
    <p:sldId xmlns:r="http://schemas.openxmlformats.org/officeDocument/2006/relationships" id="260" r:id="R0d7a85c9d0c3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b5dcb8c264ad6" /><Relationship Type="http://schemas.openxmlformats.org/officeDocument/2006/relationships/slide" Target="/ppt/slides/slide1.xml" Id="R20eaf2f645444cbd" /><Relationship Type="http://schemas.openxmlformats.org/officeDocument/2006/relationships/slide" Target="/ppt/slides/slide2.xml" Id="R597d3e5bfbdc4cbe" /><Relationship Type="http://schemas.openxmlformats.org/officeDocument/2006/relationships/slide" Target="/ppt/slides/slide3.xml" Id="R45b6a43581254bb9" /><Relationship Type="http://schemas.openxmlformats.org/officeDocument/2006/relationships/slide" Target="/ppt/slides/slide4.xml" Id="R450ae815aea142f0" /><Relationship Type="http://schemas.openxmlformats.org/officeDocument/2006/relationships/slide" Target="/ppt/slides/slide5.xml" Id="R0d7a85c9d0c3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42b67fbae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a6e7fe7f44982" /><Relationship Type="http://schemas.openxmlformats.org/officeDocument/2006/relationships/theme" Target="/ppt/slideMasters/theme/theme1.xml" Id="R199b6d05d153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a6e7fe7f4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995e88f6f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3103da93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cfe2e901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3a3ea20c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81af7b8d4b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SPAREBANK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