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88fd83cc3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bf30470fb47fb"/>
  </p:sldMasterIdLst>
  <p:sldIdLst>
    <p:sldId xmlns:r="http://schemas.openxmlformats.org/officeDocument/2006/relationships" id="256" r:id="R4edfe603f7c346cb"/>
    <p:sldId xmlns:r="http://schemas.openxmlformats.org/officeDocument/2006/relationships" id="257" r:id="R6455bf967de54e7e"/>
    <p:sldId xmlns:r="http://schemas.openxmlformats.org/officeDocument/2006/relationships" id="258" r:id="Rf6891b2e5f9442da"/>
    <p:sldId xmlns:r="http://schemas.openxmlformats.org/officeDocument/2006/relationships" id="259" r:id="Rec5ba949428b47a3"/>
    <p:sldId xmlns:r="http://schemas.openxmlformats.org/officeDocument/2006/relationships" id="260" r:id="R1e30b5c3d25f432d"/>
    <p:sldId xmlns:r="http://schemas.openxmlformats.org/officeDocument/2006/relationships" id="261" r:id="Rfeae5cefeae3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bf30470fb47fb" /><Relationship Type="http://schemas.openxmlformats.org/officeDocument/2006/relationships/slide" Target="/ppt/slides/slide1.xml" Id="R4edfe603f7c346cb" /><Relationship Type="http://schemas.openxmlformats.org/officeDocument/2006/relationships/slide" Target="/ppt/slides/slide2.xml" Id="R6455bf967de54e7e" /><Relationship Type="http://schemas.openxmlformats.org/officeDocument/2006/relationships/slide" Target="/ppt/slides/slide3.xml" Id="Rf6891b2e5f9442da" /><Relationship Type="http://schemas.openxmlformats.org/officeDocument/2006/relationships/slide" Target="/ppt/slides/slide4.xml" Id="Rec5ba949428b47a3" /><Relationship Type="http://schemas.openxmlformats.org/officeDocument/2006/relationships/slide" Target="/ppt/slides/slide5.xml" Id="R1e30b5c3d25f432d" /><Relationship Type="http://schemas.openxmlformats.org/officeDocument/2006/relationships/slide" Target="/ppt/slides/slide6.xml" Id="Rfeae5cefeae3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15d842fff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95e2f16d2403e" /><Relationship Type="http://schemas.openxmlformats.org/officeDocument/2006/relationships/theme" Target="/ppt/slideMasters/theme/theme1.xml" Id="R72d653c9d726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95e2f16d2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2816d3c76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d58aa6f2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c284c2de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c6ba7d613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3b0332ca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d75dd274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