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08008a546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932843afc437e"/>
  </p:sldMasterIdLst>
  <p:sldIdLst>
    <p:sldId xmlns:r="http://schemas.openxmlformats.org/officeDocument/2006/relationships" id="256" r:id="Rd5e0afad8d024ffa"/>
    <p:sldId xmlns:r="http://schemas.openxmlformats.org/officeDocument/2006/relationships" id="257" r:id="R419d6b6d33944b3a"/>
    <p:sldId xmlns:r="http://schemas.openxmlformats.org/officeDocument/2006/relationships" id="258" r:id="R527eebe2418b457f"/>
    <p:sldId xmlns:r="http://schemas.openxmlformats.org/officeDocument/2006/relationships" id="259" r:id="R98f772efc45f4036"/>
    <p:sldId xmlns:r="http://schemas.openxmlformats.org/officeDocument/2006/relationships" id="260" r:id="Rae1ff2171ecf4e19"/>
    <p:sldId xmlns:r="http://schemas.openxmlformats.org/officeDocument/2006/relationships" id="261" r:id="Re030ee9c5cb3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932843afc437e" /><Relationship Type="http://schemas.openxmlformats.org/officeDocument/2006/relationships/slide" Target="/ppt/slides/slide1.xml" Id="Rd5e0afad8d024ffa" /><Relationship Type="http://schemas.openxmlformats.org/officeDocument/2006/relationships/slide" Target="/ppt/slides/slide2.xml" Id="R419d6b6d33944b3a" /><Relationship Type="http://schemas.openxmlformats.org/officeDocument/2006/relationships/slide" Target="/ppt/slides/slide3.xml" Id="R527eebe2418b457f" /><Relationship Type="http://schemas.openxmlformats.org/officeDocument/2006/relationships/slide" Target="/ppt/slides/slide4.xml" Id="R98f772efc45f4036" /><Relationship Type="http://schemas.openxmlformats.org/officeDocument/2006/relationships/slide" Target="/ppt/slides/slide5.xml" Id="Rae1ff2171ecf4e19" /><Relationship Type="http://schemas.openxmlformats.org/officeDocument/2006/relationships/slide" Target="/ppt/slides/slide6.xml" Id="Re030ee9c5cb3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34b5b7df1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3e4c91e94e04" /><Relationship Type="http://schemas.openxmlformats.org/officeDocument/2006/relationships/theme" Target="/ppt/slideMasters/theme/theme1.xml" Id="R92cd04f24665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53e4c91e9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f63a0ce6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2214f689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b427a58c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04d5e3d6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dcf01518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e0ba0f10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