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dc53614d4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3b83b8b374fe7"/>
  </p:sldMasterIdLst>
  <p:sldIdLst>
    <p:sldId xmlns:r="http://schemas.openxmlformats.org/officeDocument/2006/relationships" id="256" r:id="Rda3441442b054f67"/>
    <p:sldId xmlns:r="http://schemas.openxmlformats.org/officeDocument/2006/relationships" id="257" r:id="Ree8803fc531e48fa"/>
    <p:sldId xmlns:r="http://schemas.openxmlformats.org/officeDocument/2006/relationships" id="258" r:id="R9e4ac24373a246b3"/>
    <p:sldId xmlns:r="http://schemas.openxmlformats.org/officeDocument/2006/relationships" id="259" r:id="Rcc2a3c4b616649e2"/>
    <p:sldId xmlns:r="http://schemas.openxmlformats.org/officeDocument/2006/relationships" id="260" r:id="Rc55be1cd46ae4ca6"/>
    <p:sldId xmlns:r="http://schemas.openxmlformats.org/officeDocument/2006/relationships" id="261" r:id="R9208be7c0517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3b83b8b374fe7" /><Relationship Type="http://schemas.openxmlformats.org/officeDocument/2006/relationships/slide" Target="/ppt/slides/slide1.xml" Id="Rda3441442b054f67" /><Relationship Type="http://schemas.openxmlformats.org/officeDocument/2006/relationships/slide" Target="/ppt/slides/slide2.xml" Id="Ree8803fc531e48fa" /><Relationship Type="http://schemas.openxmlformats.org/officeDocument/2006/relationships/slide" Target="/ppt/slides/slide3.xml" Id="R9e4ac24373a246b3" /><Relationship Type="http://schemas.openxmlformats.org/officeDocument/2006/relationships/slide" Target="/ppt/slides/slide4.xml" Id="Rcc2a3c4b616649e2" /><Relationship Type="http://schemas.openxmlformats.org/officeDocument/2006/relationships/slide" Target="/ppt/slides/slide5.xml" Id="Rc55be1cd46ae4ca6" /><Relationship Type="http://schemas.openxmlformats.org/officeDocument/2006/relationships/slide" Target="/ppt/slides/slide6.xml" Id="R9208be7c0517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5055a616f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5495b66c419f" /><Relationship Type="http://schemas.openxmlformats.org/officeDocument/2006/relationships/theme" Target="/ppt/slideMasters/theme/theme1.xml" Id="R8abdbfda8c66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a5495b66c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d7721655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faaf74d8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4ccef115d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ecc3f6e9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1a57cf47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44ba0059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