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13834e63f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6c3a1c4a14f20"/>
  </p:sldMasterIdLst>
  <p:sldIdLst>
    <p:sldId xmlns:r="http://schemas.openxmlformats.org/officeDocument/2006/relationships" id="256" r:id="R0f49a43e5ab54dad"/>
    <p:sldId xmlns:r="http://schemas.openxmlformats.org/officeDocument/2006/relationships" id="257" r:id="R5632e15aeca141ff"/>
    <p:sldId xmlns:r="http://schemas.openxmlformats.org/officeDocument/2006/relationships" id="258" r:id="R15ed50b823fc4aca"/>
    <p:sldId xmlns:r="http://schemas.openxmlformats.org/officeDocument/2006/relationships" id="259" r:id="Rfd4fd9a93ea34735"/>
    <p:sldId xmlns:r="http://schemas.openxmlformats.org/officeDocument/2006/relationships" id="260" r:id="Ref1f2819117c47fd"/>
    <p:sldId xmlns:r="http://schemas.openxmlformats.org/officeDocument/2006/relationships" id="261" r:id="R89d102e84dc7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6c3a1c4a14f20" /><Relationship Type="http://schemas.openxmlformats.org/officeDocument/2006/relationships/slide" Target="/ppt/slides/slide1.xml" Id="R0f49a43e5ab54dad" /><Relationship Type="http://schemas.openxmlformats.org/officeDocument/2006/relationships/slide" Target="/ppt/slides/slide2.xml" Id="R5632e15aeca141ff" /><Relationship Type="http://schemas.openxmlformats.org/officeDocument/2006/relationships/slide" Target="/ppt/slides/slide3.xml" Id="R15ed50b823fc4aca" /><Relationship Type="http://schemas.openxmlformats.org/officeDocument/2006/relationships/slide" Target="/ppt/slides/slide4.xml" Id="Rfd4fd9a93ea34735" /><Relationship Type="http://schemas.openxmlformats.org/officeDocument/2006/relationships/slide" Target="/ppt/slides/slide5.xml" Id="Ref1f2819117c47fd" /><Relationship Type="http://schemas.openxmlformats.org/officeDocument/2006/relationships/slide" Target="/ppt/slides/slide6.xml" Id="R89d102e84dc7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7fb94888141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9513fc5d340d6" /><Relationship Type="http://schemas.openxmlformats.org/officeDocument/2006/relationships/theme" Target="/ppt/slideMasters/theme/theme1.xml" Id="R70ad5e6d38c4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9513fc5d3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2d9dad11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55578ba43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610bf7a34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192b42fa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e3e6d7c0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051118e0c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