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5e07dc79f04d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d235eaf1a04aee"/>
  </p:sldMasterIdLst>
  <p:sldIdLst>
    <p:sldId xmlns:r="http://schemas.openxmlformats.org/officeDocument/2006/relationships" id="256" r:id="R867a1984ff7d45e6"/>
    <p:sldId xmlns:r="http://schemas.openxmlformats.org/officeDocument/2006/relationships" id="257" r:id="Ra333420f06b444cb"/>
    <p:sldId xmlns:r="http://schemas.openxmlformats.org/officeDocument/2006/relationships" id="258" r:id="R935c12906c324655"/>
    <p:sldId xmlns:r="http://schemas.openxmlformats.org/officeDocument/2006/relationships" id="259" r:id="R85569f351c664e28"/>
    <p:sldId xmlns:r="http://schemas.openxmlformats.org/officeDocument/2006/relationships" id="260" r:id="Rc52def424042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235eaf1a04aee" /><Relationship Type="http://schemas.openxmlformats.org/officeDocument/2006/relationships/slide" Target="/ppt/slides/slide1.xml" Id="R867a1984ff7d45e6" /><Relationship Type="http://schemas.openxmlformats.org/officeDocument/2006/relationships/slide" Target="/ppt/slides/slide2.xml" Id="Ra333420f06b444cb" /><Relationship Type="http://schemas.openxmlformats.org/officeDocument/2006/relationships/slide" Target="/ppt/slides/slide3.xml" Id="R935c12906c324655" /><Relationship Type="http://schemas.openxmlformats.org/officeDocument/2006/relationships/slide" Target="/ppt/slides/slide4.xml" Id="R85569f351c664e28" /><Relationship Type="http://schemas.openxmlformats.org/officeDocument/2006/relationships/slide" Target="/ppt/slides/slide5.xml" Id="Rc52def424042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c4fef39ae47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829f585554ff9" /><Relationship Type="http://schemas.openxmlformats.org/officeDocument/2006/relationships/theme" Target="/ppt/slideMasters/theme/theme1.xml" Id="Rae02eaff5669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5829f585554f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01f24cc9a49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cdfd1d2cf49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415cbab1f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6e5963a1649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13a6a0ad64a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SPAREBANK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1048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epost@gruesparebank.no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937 886 705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