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097ac4eee549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403931d4be4bd8"/>
  </p:sldMasterIdLst>
  <p:sldIdLst>
    <p:sldId xmlns:r="http://schemas.openxmlformats.org/officeDocument/2006/relationships" id="256" r:id="Re4a9ce8bb9584e24"/>
    <p:sldId xmlns:r="http://schemas.openxmlformats.org/officeDocument/2006/relationships" id="257" r:id="Rcc8177a36a5e4b49"/>
    <p:sldId xmlns:r="http://schemas.openxmlformats.org/officeDocument/2006/relationships" id="258" r:id="Rdd6512f2d25d4cb3"/>
    <p:sldId xmlns:r="http://schemas.openxmlformats.org/officeDocument/2006/relationships" id="259" r:id="R3c8353e80a074b93"/>
    <p:sldId xmlns:r="http://schemas.openxmlformats.org/officeDocument/2006/relationships" id="260" r:id="R56add1df579c43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03931d4be4bd8" /><Relationship Type="http://schemas.openxmlformats.org/officeDocument/2006/relationships/slide" Target="/ppt/slides/slide1.xml" Id="Re4a9ce8bb9584e24" /><Relationship Type="http://schemas.openxmlformats.org/officeDocument/2006/relationships/slide" Target="/ppt/slides/slide2.xml" Id="Rcc8177a36a5e4b49" /><Relationship Type="http://schemas.openxmlformats.org/officeDocument/2006/relationships/slide" Target="/ppt/slides/slide3.xml" Id="Rdd6512f2d25d4cb3" /><Relationship Type="http://schemas.openxmlformats.org/officeDocument/2006/relationships/slide" Target="/ppt/slides/slide4.xml" Id="R3c8353e80a074b93" /><Relationship Type="http://schemas.openxmlformats.org/officeDocument/2006/relationships/slide" Target="/ppt/slides/slide5.xml" Id="R56add1df579c43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987e514444d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ead501e064b9e" /><Relationship Type="http://schemas.openxmlformats.org/officeDocument/2006/relationships/theme" Target="/ppt/slideMasters/theme/theme1.xml" Id="Rc373ec9fca7140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1ead501e064b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f258ee06c47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b66d4e2164f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9a5942b0346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65a774eea49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16405b1404e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 Sparebank ble etablert [år] og holder til i Sagstua.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2120 Sagstua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97 00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post@odal-sparebank.no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www.odal-sparebank.no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937 887 043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