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b2f3d5f88243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0b0b79823f4b52"/>
  </p:sldMasterIdLst>
  <p:sldIdLst>
    <p:sldId xmlns:r="http://schemas.openxmlformats.org/officeDocument/2006/relationships" id="256" r:id="R327ae8958d9e4276"/>
    <p:sldId xmlns:r="http://schemas.openxmlformats.org/officeDocument/2006/relationships" id="257" r:id="R6d2c3296e88442f9"/>
    <p:sldId xmlns:r="http://schemas.openxmlformats.org/officeDocument/2006/relationships" id="258" r:id="R9ea2873020eb40fa"/>
    <p:sldId xmlns:r="http://schemas.openxmlformats.org/officeDocument/2006/relationships" id="259" r:id="Rf781db1d715f48cc"/>
    <p:sldId xmlns:r="http://schemas.openxmlformats.org/officeDocument/2006/relationships" id="260" r:id="R6582f442961445f6"/>
    <p:sldId xmlns:r="http://schemas.openxmlformats.org/officeDocument/2006/relationships" id="261" r:id="Racdd5aa6a68743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0b0b79823f4b52" /><Relationship Type="http://schemas.openxmlformats.org/officeDocument/2006/relationships/slide" Target="/ppt/slides/slide1.xml" Id="R327ae8958d9e4276" /><Relationship Type="http://schemas.openxmlformats.org/officeDocument/2006/relationships/slide" Target="/ppt/slides/slide2.xml" Id="R6d2c3296e88442f9" /><Relationship Type="http://schemas.openxmlformats.org/officeDocument/2006/relationships/slide" Target="/ppt/slides/slide3.xml" Id="R9ea2873020eb40fa" /><Relationship Type="http://schemas.openxmlformats.org/officeDocument/2006/relationships/slide" Target="/ppt/slides/slide4.xml" Id="Rf781db1d715f48cc" /><Relationship Type="http://schemas.openxmlformats.org/officeDocument/2006/relationships/slide" Target="/ppt/slides/slide5.xml" Id="R6582f442961445f6" /><Relationship Type="http://schemas.openxmlformats.org/officeDocument/2006/relationships/slide" Target="/ppt/slides/slide6.xml" Id="Racdd5aa6a68743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6a9c08486b44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bc531e46942fa" /><Relationship Type="http://schemas.openxmlformats.org/officeDocument/2006/relationships/theme" Target="/ppt/slideMasters/theme/theme1.xml" Id="R5acc1eafc0524b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5bc531e46942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92af6f3d54f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1e050ec0b48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8bd0941d348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81d372a2c4a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452d6267643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ef24e36ff4f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TOTENS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TOTENS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ØSTLANDET  –  24,6 %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 PENSJON PK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O.M. HOLDING AS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937 887 787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TOTENS SPAREBANK</a:t>
            </a:r>
          </a:p>
        </p:txBody>
      </p:sp>
    </p:spTree>
  </p:cSld>
  <p:clrMapOvr>
    <a:masterClrMapping xmlns:a="http://schemas.openxmlformats.org/drawingml/2006/main"/>
  </p:clrMapOvr>
</p:sld>
</file>