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92125e388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834e4c62046bc"/>
  </p:sldMasterIdLst>
  <p:sldIdLst>
    <p:sldId xmlns:r="http://schemas.openxmlformats.org/officeDocument/2006/relationships" id="256" r:id="R71f5605ea889408e"/>
    <p:sldId xmlns:r="http://schemas.openxmlformats.org/officeDocument/2006/relationships" id="257" r:id="R5856b6e739094a58"/>
    <p:sldId xmlns:r="http://schemas.openxmlformats.org/officeDocument/2006/relationships" id="258" r:id="R1dad763c7d434b2c"/>
    <p:sldId xmlns:r="http://schemas.openxmlformats.org/officeDocument/2006/relationships" id="259" r:id="R1e8fb4d88e034d20"/>
    <p:sldId xmlns:r="http://schemas.openxmlformats.org/officeDocument/2006/relationships" id="260" r:id="R0a19548ed169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834e4c62046bc" /><Relationship Type="http://schemas.openxmlformats.org/officeDocument/2006/relationships/slide" Target="/ppt/slides/slide1.xml" Id="R71f5605ea889408e" /><Relationship Type="http://schemas.openxmlformats.org/officeDocument/2006/relationships/slide" Target="/ppt/slides/slide2.xml" Id="R5856b6e739094a58" /><Relationship Type="http://schemas.openxmlformats.org/officeDocument/2006/relationships/slide" Target="/ppt/slides/slide3.xml" Id="R1dad763c7d434b2c" /><Relationship Type="http://schemas.openxmlformats.org/officeDocument/2006/relationships/slide" Target="/ppt/slides/slide4.xml" Id="R1e8fb4d88e034d20" /><Relationship Type="http://schemas.openxmlformats.org/officeDocument/2006/relationships/slide" Target="/ppt/slides/slide5.xml" Id="R0a19548ed169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53fd833ee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9b69720344f6" /><Relationship Type="http://schemas.openxmlformats.org/officeDocument/2006/relationships/theme" Target="/ppt/slideMasters/theme/theme1.xml" Id="Rbb53d1884580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79b697203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1c7dacb1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014b2d59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636b4186d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30c939d3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5ce7c7e0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