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e39190d4c5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a0d9c11d7b44c8"/>
  </p:sldMasterIdLst>
  <p:sldIdLst>
    <p:sldId xmlns:r="http://schemas.openxmlformats.org/officeDocument/2006/relationships" id="256" r:id="Rc10a65c9f82d4c99"/>
    <p:sldId xmlns:r="http://schemas.openxmlformats.org/officeDocument/2006/relationships" id="257" r:id="Rc580b23e20bc4ac5"/>
    <p:sldId xmlns:r="http://schemas.openxmlformats.org/officeDocument/2006/relationships" id="258" r:id="Rcf8f525159f24edf"/>
    <p:sldId xmlns:r="http://schemas.openxmlformats.org/officeDocument/2006/relationships" id="259" r:id="Rc3aa0dd7de774964"/>
    <p:sldId xmlns:r="http://schemas.openxmlformats.org/officeDocument/2006/relationships" id="260" r:id="Ra9b627bef27d4cf9"/>
    <p:sldId xmlns:r="http://schemas.openxmlformats.org/officeDocument/2006/relationships" id="261" r:id="Rf22dd3db4e26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0d9c11d7b44c8" /><Relationship Type="http://schemas.openxmlformats.org/officeDocument/2006/relationships/slide" Target="/ppt/slides/slide1.xml" Id="Rc10a65c9f82d4c99" /><Relationship Type="http://schemas.openxmlformats.org/officeDocument/2006/relationships/slide" Target="/ppt/slides/slide2.xml" Id="Rc580b23e20bc4ac5" /><Relationship Type="http://schemas.openxmlformats.org/officeDocument/2006/relationships/slide" Target="/ppt/slides/slide3.xml" Id="Rcf8f525159f24edf" /><Relationship Type="http://schemas.openxmlformats.org/officeDocument/2006/relationships/slide" Target="/ppt/slides/slide4.xml" Id="Rc3aa0dd7de774964" /><Relationship Type="http://schemas.openxmlformats.org/officeDocument/2006/relationships/slide" Target="/ppt/slides/slide5.xml" Id="Ra9b627bef27d4cf9" /><Relationship Type="http://schemas.openxmlformats.org/officeDocument/2006/relationships/slide" Target="/ppt/slides/slide6.xml" Id="Rf22dd3db4e26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e5cb3a347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149cbe03d4123" /><Relationship Type="http://schemas.openxmlformats.org/officeDocument/2006/relationships/theme" Target="/ppt/slideMasters/theme/theme1.xml" Id="R41e9b3a5db09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149cbe03d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b283a8fd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92ee7bccc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a0f77abe2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1de87b72a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fd333915647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e3133dfe247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ØST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DIRECTMARKETING INVEST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FORETAKSKONSULENTER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HOLDING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