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cb07bc9e8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5d597c0d34238"/>
  </p:sldMasterIdLst>
  <p:sldIdLst>
    <p:sldId xmlns:r="http://schemas.openxmlformats.org/officeDocument/2006/relationships" id="256" r:id="R994fee71e02448b9"/>
    <p:sldId xmlns:r="http://schemas.openxmlformats.org/officeDocument/2006/relationships" id="257" r:id="R68576895a1dd4da4"/>
    <p:sldId xmlns:r="http://schemas.openxmlformats.org/officeDocument/2006/relationships" id="258" r:id="Rf9c0a549011a448f"/>
    <p:sldId xmlns:r="http://schemas.openxmlformats.org/officeDocument/2006/relationships" id="259" r:id="R313e48ef05824731"/>
    <p:sldId xmlns:r="http://schemas.openxmlformats.org/officeDocument/2006/relationships" id="260" r:id="Rbe293f17d33e4479"/>
    <p:sldId xmlns:r="http://schemas.openxmlformats.org/officeDocument/2006/relationships" id="261" r:id="R68e4e3c61cc7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5d597c0d34238" /><Relationship Type="http://schemas.openxmlformats.org/officeDocument/2006/relationships/slide" Target="/ppt/slides/slide1.xml" Id="R994fee71e02448b9" /><Relationship Type="http://schemas.openxmlformats.org/officeDocument/2006/relationships/slide" Target="/ppt/slides/slide2.xml" Id="R68576895a1dd4da4" /><Relationship Type="http://schemas.openxmlformats.org/officeDocument/2006/relationships/slide" Target="/ppt/slides/slide3.xml" Id="Rf9c0a549011a448f" /><Relationship Type="http://schemas.openxmlformats.org/officeDocument/2006/relationships/slide" Target="/ppt/slides/slide4.xml" Id="R313e48ef05824731" /><Relationship Type="http://schemas.openxmlformats.org/officeDocument/2006/relationships/slide" Target="/ppt/slides/slide5.xml" Id="Rbe293f17d33e4479" /><Relationship Type="http://schemas.openxmlformats.org/officeDocument/2006/relationships/slide" Target="/ppt/slides/slide6.xml" Id="R68e4e3c61cc7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6ffce3b99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5cf98a81a40a3" /><Relationship Type="http://schemas.openxmlformats.org/officeDocument/2006/relationships/theme" Target="/ppt/slideMasters/theme/theme1.xml" Id="Rfb74deed6085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5cf98a81a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7353a1a304c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a7ea8060d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30ab8f927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d74cd9a90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8e28641fb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9c7521b9a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HALLINGDAL VALDRES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