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78daac1b3c42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21d91231c4548"/>
  </p:sldMasterIdLst>
  <p:sldIdLst>
    <p:sldId xmlns:r="http://schemas.openxmlformats.org/officeDocument/2006/relationships" id="256" r:id="R109e68e4fe724130"/>
    <p:sldId xmlns:r="http://schemas.openxmlformats.org/officeDocument/2006/relationships" id="257" r:id="R1a27734a0b264580"/>
    <p:sldId xmlns:r="http://schemas.openxmlformats.org/officeDocument/2006/relationships" id="258" r:id="Raba48ad7d840484b"/>
    <p:sldId xmlns:r="http://schemas.openxmlformats.org/officeDocument/2006/relationships" id="259" r:id="R8bd53afda482488a"/>
    <p:sldId xmlns:r="http://schemas.openxmlformats.org/officeDocument/2006/relationships" id="260" r:id="Rade03f47a87f493a"/>
    <p:sldId xmlns:r="http://schemas.openxmlformats.org/officeDocument/2006/relationships" id="261" r:id="R795fcbfe158a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21d91231c4548" /><Relationship Type="http://schemas.openxmlformats.org/officeDocument/2006/relationships/slide" Target="/ppt/slides/slide1.xml" Id="R109e68e4fe724130" /><Relationship Type="http://schemas.openxmlformats.org/officeDocument/2006/relationships/slide" Target="/ppt/slides/slide2.xml" Id="R1a27734a0b264580" /><Relationship Type="http://schemas.openxmlformats.org/officeDocument/2006/relationships/slide" Target="/ppt/slides/slide3.xml" Id="Raba48ad7d840484b" /><Relationship Type="http://schemas.openxmlformats.org/officeDocument/2006/relationships/slide" Target="/ppt/slides/slide4.xml" Id="R8bd53afda482488a" /><Relationship Type="http://schemas.openxmlformats.org/officeDocument/2006/relationships/slide" Target="/ppt/slides/slide5.xml" Id="Rade03f47a87f493a" /><Relationship Type="http://schemas.openxmlformats.org/officeDocument/2006/relationships/slide" Target="/ppt/slides/slide6.xml" Id="R795fcbfe158a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c30be28a4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d8caee7244f9c" /><Relationship Type="http://schemas.openxmlformats.org/officeDocument/2006/relationships/theme" Target="/ppt/slideMasters/theme/theme1.xml" Id="Ra59d0a3d486f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d8caee724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4de8d7dec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71598fa664d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09ffcf4b4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b1f968582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6c42b6f52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0f967a85f4a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ANDEBU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 HARALD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HOLDING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KRISTI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