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649531348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3012d78724fc6"/>
  </p:sldMasterIdLst>
  <p:sldIdLst>
    <p:sldId xmlns:r="http://schemas.openxmlformats.org/officeDocument/2006/relationships" id="256" r:id="R0ce25874bbac4473"/>
    <p:sldId xmlns:r="http://schemas.openxmlformats.org/officeDocument/2006/relationships" id="257" r:id="R68e04d9acf45475b"/>
    <p:sldId xmlns:r="http://schemas.openxmlformats.org/officeDocument/2006/relationships" id="258" r:id="R327c62a73c9642ba"/>
    <p:sldId xmlns:r="http://schemas.openxmlformats.org/officeDocument/2006/relationships" id="259" r:id="R1f9e973cf6494bc9"/>
    <p:sldId xmlns:r="http://schemas.openxmlformats.org/officeDocument/2006/relationships" id="260" r:id="R172d949142074e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3012d78724fc6" /><Relationship Type="http://schemas.openxmlformats.org/officeDocument/2006/relationships/slide" Target="/ppt/slides/slide1.xml" Id="R0ce25874bbac4473" /><Relationship Type="http://schemas.openxmlformats.org/officeDocument/2006/relationships/slide" Target="/ppt/slides/slide2.xml" Id="R68e04d9acf45475b" /><Relationship Type="http://schemas.openxmlformats.org/officeDocument/2006/relationships/slide" Target="/ppt/slides/slide3.xml" Id="R327c62a73c9642ba" /><Relationship Type="http://schemas.openxmlformats.org/officeDocument/2006/relationships/slide" Target="/ppt/slides/slide4.xml" Id="R1f9e973cf6494bc9" /><Relationship Type="http://schemas.openxmlformats.org/officeDocument/2006/relationships/slide" Target="/ppt/slides/slide5.xml" Id="R172d949142074e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3bc42226f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99a273c314a28" /><Relationship Type="http://schemas.openxmlformats.org/officeDocument/2006/relationships/theme" Target="/ppt/slideMasters/theme/theme1.xml" Id="R08d6fc842e8d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99a273c31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0f031915b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412bc6b89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6daf3bfe1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2719f4044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c7b8c8ede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LARVIKBANKEN - DIN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LARVIKBANKEN - DIN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LARVIKBANKEN - DIN SPAREBANK</a:t>
            </a:r>
          </a:p>
        </p:txBody>
      </p:sp>
    </p:spTree>
  </p:cSld>
  <p:clrMapOvr>
    <a:masterClrMapping xmlns:a="http://schemas.openxmlformats.org/drawingml/2006/main"/>
  </p:clrMapOvr>
</p:sld>
</file>