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55ede179c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72e1d00514c7a"/>
  </p:sldMasterIdLst>
  <p:sldIdLst>
    <p:sldId xmlns:r="http://schemas.openxmlformats.org/officeDocument/2006/relationships" id="256" r:id="R35767e8076ed473c"/>
    <p:sldId xmlns:r="http://schemas.openxmlformats.org/officeDocument/2006/relationships" id="257" r:id="R8716f681cfec48ac"/>
    <p:sldId xmlns:r="http://schemas.openxmlformats.org/officeDocument/2006/relationships" id="258" r:id="Rfd5e96be5e974af0"/>
    <p:sldId xmlns:r="http://schemas.openxmlformats.org/officeDocument/2006/relationships" id="259" r:id="R54e6407286dd4ae0"/>
    <p:sldId xmlns:r="http://schemas.openxmlformats.org/officeDocument/2006/relationships" id="260" r:id="R28ce02cca8b54441"/>
    <p:sldId xmlns:r="http://schemas.openxmlformats.org/officeDocument/2006/relationships" id="261" r:id="R029a46157c7c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72e1d00514c7a" /><Relationship Type="http://schemas.openxmlformats.org/officeDocument/2006/relationships/slide" Target="/ppt/slides/slide1.xml" Id="R35767e8076ed473c" /><Relationship Type="http://schemas.openxmlformats.org/officeDocument/2006/relationships/slide" Target="/ppt/slides/slide2.xml" Id="R8716f681cfec48ac" /><Relationship Type="http://schemas.openxmlformats.org/officeDocument/2006/relationships/slide" Target="/ppt/slides/slide3.xml" Id="Rfd5e96be5e974af0" /><Relationship Type="http://schemas.openxmlformats.org/officeDocument/2006/relationships/slide" Target="/ppt/slides/slide4.xml" Id="R54e6407286dd4ae0" /><Relationship Type="http://schemas.openxmlformats.org/officeDocument/2006/relationships/slide" Target="/ppt/slides/slide5.xml" Id="R28ce02cca8b54441" /><Relationship Type="http://schemas.openxmlformats.org/officeDocument/2006/relationships/slide" Target="/ppt/slides/slide6.xml" Id="R029a46157c7c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57cf4c53f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4135df4d4aeb" /><Relationship Type="http://schemas.openxmlformats.org/officeDocument/2006/relationships/theme" Target="/ppt/slideMasters/theme/theme1.xml" Id="R85c42e1b0759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54135df4d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0631c89d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9d24bdd6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9d8b98db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49a42399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df5c1a25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416e16cc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