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f2badfca8746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c08944c60541fa"/>
  </p:sldMasterIdLst>
  <p:sldIdLst>
    <p:sldId xmlns:r="http://schemas.openxmlformats.org/officeDocument/2006/relationships" id="256" r:id="R55f380f2d2684a08"/>
    <p:sldId xmlns:r="http://schemas.openxmlformats.org/officeDocument/2006/relationships" id="257" r:id="Ra5b8bf85c65b497a"/>
    <p:sldId xmlns:r="http://schemas.openxmlformats.org/officeDocument/2006/relationships" id="258" r:id="Rc0afb4448c37419b"/>
    <p:sldId xmlns:r="http://schemas.openxmlformats.org/officeDocument/2006/relationships" id="259" r:id="R96a27ccd83fd4aaf"/>
    <p:sldId xmlns:r="http://schemas.openxmlformats.org/officeDocument/2006/relationships" id="260" r:id="Rca578e5092bc40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c08944c60541fa" /><Relationship Type="http://schemas.openxmlformats.org/officeDocument/2006/relationships/slide" Target="/ppt/slides/slide1.xml" Id="R55f380f2d2684a08" /><Relationship Type="http://schemas.openxmlformats.org/officeDocument/2006/relationships/slide" Target="/ppt/slides/slide2.xml" Id="Ra5b8bf85c65b497a" /><Relationship Type="http://schemas.openxmlformats.org/officeDocument/2006/relationships/slide" Target="/ppt/slides/slide3.xml" Id="Rc0afb4448c37419b" /><Relationship Type="http://schemas.openxmlformats.org/officeDocument/2006/relationships/slide" Target="/ppt/slides/slide4.xml" Id="R96a27ccd83fd4aaf" /><Relationship Type="http://schemas.openxmlformats.org/officeDocument/2006/relationships/slide" Target="/ppt/slides/slide5.xml" Id="Rca578e5092bc40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403aa5e4949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ef32eee63492a" /><Relationship Type="http://schemas.openxmlformats.org/officeDocument/2006/relationships/theme" Target="/ppt/slideMasters/theme/theme1.xml" Id="Rdb701aa9447548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8ef32eee6349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a055a70314e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2de15e98f4b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842d094d843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24504fb0942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f651a462540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TINN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937 891 423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