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557e983bc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22f33c39b4599"/>
  </p:sldMasterIdLst>
  <p:sldIdLst>
    <p:sldId xmlns:r="http://schemas.openxmlformats.org/officeDocument/2006/relationships" id="256" r:id="Rafe46a9a64ff458c"/>
    <p:sldId xmlns:r="http://schemas.openxmlformats.org/officeDocument/2006/relationships" id="257" r:id="R439b99bb2a8149df"/>
    <p:sldId xmlns:r="http://schemas.openxmlformats.org/officeDocument/2006/relationships" id="258" r:id="R7a2444da1d3a4afd"/>
    <p:sldId xmlns:r="http://schemas.openxmlformats.org/officeDocument/2006/relationships" id="259" r:id="R80e837fb792442a3"/>
    <p:sldId xmlns:r="http://schemas.openxmlformats.org/officeDocument/2006/relationships" id="260" r:id="R6a243ca12ea348bd"/>
    <p:sldId xmlns:r="http://schemas.openxmlformats.org/officeDocument/2006/relationships" id="261" r:id="Rfa5de395d240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22f33c39b4599" /><Relationship Type="http://schemas.openxmlformats.org/officeDocument/2006/relationships/slide" Target="/ppt/slides/slide1.xml" Id="Rafe46a9a64ff458c" /><Relationship Type="http://schemas.openxmlformats.org/officeDocument/2006/relationships/slide" Target="/ppt/slides/slide2.xml" Id="R439b99bb2a8149df" /><Relationship Type="http://schemas.openxmlformats.org/officeDocument/2006/relationships/slide" Target="/ppt/slides/slide3.xml" Id="R7a2444da1d3a4afd" /><Relationship Type="http://schemas.openxmlformats.org/officeDocument/2006/relationships/slide" Target="/ppt/slides/slide4.xml" Id="R80e837fb792442a3" /><Relationship Type="http://schemas.openxmlformats.org/officeDocument/2006/relationships/slide" Target="/ppt/slides/slide5.xml" Id="R6a243ca12ea348bd" /><Relationship Type="http://schemas.openxmlformats.org/officeDocument/2006/relationships/slide" Target="/ppt/slides/slide6.xml" Id="Rfa5de395d240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38412c031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5536b805e4bc0" /><Relationship Type="http://schemas.openxmlformats.org/officeDocument/2006/relationships/theme" Target="/ppt/slideMasters/theme/theme1.xml" Id="Rf4ceeac88300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5536b805e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16930f0b1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ea597eba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7297e2e9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ec1df01e2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e7878c823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6feb1cb43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SPAREBANK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VAA TRANSPORT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KRAFT HOLDING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LASCALA CONSULTING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KOMMUNE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HAUGHOLT HOLDING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ELEKTRO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post@drangedalsparebank.no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www.drangedalsparebank.no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