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c131e38b6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9c83dbcbc4e50"/>
  </p:sldMasterIdLst>
  <p:sldIdLst>
    <p:sldId xmlns:r="http://schemas.openxmlformats.org/officeDocument/2006/relationships" id="256" r:id="Re253741c2ea14d8a"/>
    <p:sldId xmlns:r="http://schemas.openxmlformats.org/officeDocument/2006/relationships" id="257" r:id="Rddc16a11a3164245"/>
    <p:sldId xmlns:r="http://schemas.openxmlformats.org/officeDocument/2006/relationships" id="258" r:id="R3880d8180b074e1d"/>
    <p:sldId xmlns:r="http://schemas.openxmlformats.org/officeDocument/2006/relationships" id="259" r:id="Reb01fa8f66774aef"/>
    <p:sldId xmlns:r="http://schemas.openxmlformats.org/officeDocument/2006/relationships" id="260" r:id="Rb50e10564ae94459"/>
    <p:sldId xmlns:r="http://schemas.openxmlformats.org/officeDocument/2006/relationships" id="261" r:id="R12a9fac54709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9c83dbcbc4e50" /><Relationship Type="http://schemas.openxmlformats.org/officeDocument/2006/relationships/slide" Target="/ppt/slides/slide1.xml" Id="Re253741c2ea14d8a" /><Relationship Type="http://schemas.openxmlformats.org/officeDocument/2006/relationships/slide" Target="/ppt/slides/slide2.xml" Id="Rddc16a11a3164245" /><Relationship Type="http://schemas.openxmlformats.org/officeDocument/2006/relationships/slide" Target="/ppt/slides/slide3.xml" Id="R3880d8180b074e1d" /><Relationship Type="http://schemas.openxmlformats.org/officeDocument/2006/relationships/slide" Target="/ppt/slides/slide4.xml" Id="Reb01fa8f66774aef" /><Relationship Type="http://schemas.openxmlformats.org/officeDocument/2006/relationships/slide" Target="/ppt/slides/slide5.xml" Id="Rb50e10564ae94459" /><Relationship Type="http://schemas.openxmlformats.org/officeDocument/2006/relationships/slide" Target="/ppt/slides/slide6.xml" Id="R12a9fac54709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368f4d4fe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7764b41a4d31" /><Relationship Type="http://schemas.openxmlformats.org/officeDocument/2006/relationships/theme" Target="/ppt/slideMasters/theme/theme1.xml" Id="Rddaad8f392c8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17764b41a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661deca91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46333f239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c70f5271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36078718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4e5f2eff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924a32d8040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GEIR ATLE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VIGGO WAHL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