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b63a87de7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3035141674172"/>
  </p:sldMasterIdLst>
  <p:sldIdLst>
    <p:sldId xmlns:r="http://schemas.openxmlformats.org/officeDocument/2006/relationships" id="256" r:id="R0ac1ad73bcaf4dd9"/>
    <p:sldId xmlns:r="http://schemas.openxmlformats.org/officeDocument/2006/relationships" id="257" r:id="R56728bd4fd844045"/>
    <p:sldId xmlns:r="http://schemas.openxmlformats.org/officeDocument/2006/relationships" id="258" r:id="R844e5661b10a437b"/>
    <p:sldId xmlns:r="http://schemas.openxmlformats.org/officeDocument/2006/relationships" id="259" r:id="Rc47644a94b6e4cbf"/>
    <p:sldId xmlns:r="http://schemas.openxmlformats.org/officeDocument/2006/relationships" id="260" r:id="R3a0e10875f7d4243"/>
    <p:sldId xmlns:r="http://schemas.openxmlformats.org/officeDocument/2006/relationships" id="261" r:id="R4558e76f4831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3035141674172" /><Relationship Type="http://schemas.openxmlformats.org/officeDocument/2006/relationships/slide" Target="/ppt/slides/slide1.xml" Id="R0ac1ad73bcaf4dd9" /><Relationship Type="http://schemas.openxmlformats.org/officeDocument/2006/relationships/slide" Target="/ppt/slides/slide2.xml" Id="R56728bd4fd844045" /><Relationship Type="http://schemas.openxmlformats.org/officeDocument/2006/relationships/slide" Target="/ppt/slides/slide3.xml" Id="R844e5661b10a437b" /><Relationship Type="http://schemas.openxmlformats.org/officeDocument/2006/relationships/slide" Target="/ppt/slides/slide4.xml" Id="Rc47644a94b6e4cbf" /><Relationship Type="http://schemas.openxmlformats.org/officeDocument/2006/relationships/slide" Target="/ppt/slides/slide5.xml" Id="R3a0e10875f7d4243" /><Relationship Type="http://schemas.openxmlformats.org/officeDocument/2006/relationships/slide" Target="/ppt/slides/slide6.xml" Id="R4558e76f4831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3f798d93c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3ae05089743d4" /><Relationship Type="http://schemas.openxmlformats.org/officeDocument/2006/relationships/theme" Target="/ppt/slideMasters/theme/theme1.xml" Id="Re06e93e1c724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3ae050897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83c961c1c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5c5eec3b0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d76723fc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75f2ff304f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fd2c16814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7bff094b4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LILLESANDS SPAREBANK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123 483 000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48 348 000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603 968 000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4 421 605 000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post@lillesands-sparebank.no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937 893 655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