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b2c1ebde3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f6736a47e4644"/>
  </p:sldMasterIdLst>
  <p:sldIdLst>
    <p:sldId xmlns:r="http://schemas.openxmlformats.org/officeDocument/2006/relationships" id="256" r:id="R38d107fba1684bb5"/>
    <p:sldId xmlns:r="http://schemas.openxmlformats.org/officeDocument/2006/relationships" id="257" r:id="R2c19010386ff4a1c"/>
    <p:sldId xmlns:r="http://schemas.openxmlformats.org/officeDocument/2006/relationships" id="258" r:id="R5a8bcb29ae544224"/>
    <p:sldId xmlns:r="http://schemas.openxmlformats.org/officeDocument/2006/relationships" id="259" r:id="R4fb8ad5a693a4e34"/>
    <p:sldId xmlns:r="http://schemas.openxmlformats.org/officeDocument/2006/relationships" id="260" r:id="R9ab0a54e6eeb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f6736a47e4644" /><Relationship Type="http://schemas.openxmlformats.org/officeDocument/2006/relationships/slide" Target="/ppt/slides/slide1.xml" Id="R38d107fba1684bb5" /><Relationship Type="http://schemas.openxmlformats.org/officeDocument/2006/relationships/slide" Target="/ppt/slides/slide2.xml" Id="R2c19010386ff4a1c" /><Relationship Type="http://schemas.openxmlformats.org/officeDocument/2006/relationships/slide" Target="/ppt/slides/slide3.xml" Id="R5a8bcb29ae544224" /><Relationship Type="http://schemas.openxmlformats.org/officeDocument/2006/relationships/slide" Target="/ppt/slides/slide4.xml" Id="R4fb8ad5a693a4e34" /><Relationship Type="http://schemas.openxmlformats.org/officeDocument/2006/relationships/slide" Target="/ppt/slides/slide5.xml" Id="R9ab0a54e6eeb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8a4a4ab15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45ac6ff34a9d" /><Relationship Type="http://schemas.openxmlformats.org/officeDocument/2006/relationships/theme" Target="/ppt/slideMasters/theme/theme1.xml" Id="R112341f80415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445ac6ff3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70d22800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575f7cae1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0aea1a21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27c99f9a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ab0007a6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