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7d1ee75ba84b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9cb73c7f794229"/>
  </p:sldMasterIdLst>
  <p:sldIdLst>
    <p:sldId xmlns:r="http://schemas.openxmlformats.org/officeDocument/2006/relationships" id="256" r:id="R73fd5a6072434aad"/>
    <p:sldId xmlns:r="http://schemas.openxmlformats.org/officeDocument/2006/relationships" id="257" r:id="R2003bf06a0084218"/>
    <p:sldId xmlns:r="http://schemas.openxmlformats.org/officeDocument/2006/relationships" id="258" r:id="R37fdfe4059424eb2"/>
    <p:sldId xmlns:r="http://schemas.openxmlformats.org/officeDocument/2006/relationships" id="259" r:id="Ra28775d9f06d4e20"/>
    <p:sldId xmlns:r="http://schemas.openxmlformats.org/officeDocument/2006/relationships" id="260" r:id="Rbdc6adef5a9a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cb73c7f794229" /><Relationship Type="http://schemas.openxmlformats.org/officeDocument/2006/relationships/slide" Target="/ppt/slides/slide1.xml" Id="R73fd5a6072434aad" /><Relationship Type="http://schemas.openxmlformats.org/officeDocument/2006/relationships/slide" Target="/ppt/slides/slide2.xml" Id="R2003bf06a0084218" /><Relationship Type="http://schemas.openxmlformats.org/officeDocument/2006/relationships/slide" Target="/ppt/slides/slide3.xml" Id="R37fdfe4059424eb2" /><Relationship Type="http://schemas.openxmlformats.org/officeDocument/2006/relationships/slide" Target="/ppt/slides/slide4.xml" Id="Ra28775d9f06d4e20" /><Relationship Type="http://schemas.openxmlformats.org/officeDocument/2006/relationships/slide" Target="/ppt/slides/slide5.xml" Id="Rbdc6adef5a9a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593bc0fccb4a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017e303bb437e" /><Relationship Type="http://schemas.openxmlformats.org/officeDocument/2006/relationships/theme" Target="/ppt/slideMasters/theme/theme1.xml" Id="R7f31e3b6acbf4c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5017e303bb43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dba63d12745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a371665794d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63ca0e46a4e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eeb49b10fc4d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1aa4b9f18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 Sparebank ble etablert [år] og holder til i Valle.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Nordibøvegen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4747 Valle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93 60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post@valle-sparebank.no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www.valle-sparebank.no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937 893 922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Valle Sparebank</a:t>
            </a:r>
          </a:p>
        </p:txBody>
      </p:sp>
    </p:spTree>
  </p:cSld>
  <p:clrMapOvr>
    <a:masterClrMapping xmlns:a="http://schemas.openxmlformats.org/drawingml/2006/main"/>
  </p:clrMapOvr>
</p:sld>
</file>