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b9df1f768541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4ba2a6d0e47ee"/>
  </p:sldMasterIdLst>
  <p:sldIdLst>
    <p:sldId xmlns:r="http://schemas.openxmlformats.org/officeDocument/2006/relationships" id="256" r:id="Rbdb30f9dc05b433c"/>
    <p:sldId xmlns:r="http://schemas.openxmlformats.org/officeDocument/2006/relationships" id="257" r:id="Rad4d2e87817a4fcd"/>
    <p:sldId xmlns:r="http://schemas.openxmlformats.org/officeDocument/2006/relationships" id="258" r:id="Rc1b2c0d4ff144f0f"/>
    <p:sldId xmlns:r="http://schemas.openxmlformats.org/officeDocument/2006/relationships" id="259" r:id="R7e626b32a6864275"/>
    <p:sldId xmlns:r="http://schemas.openxmlformats.org/officeDocument/2006/relationships" id="260" r:id="R6e1e1e928eb1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4ba2a6d0e47ee" /><Relationship Type="http://schemas.openxmlformats.org/officeDocument/2006/relationships/slide" Target="/ppt/slides/slide1.xml" Id="Rbdb30f9dc05b433c" /><Relationship Type="http://schemas.openxmlformats.org/officeDocument/2006/relationships/slide" Target="/ppt/slides/slide2.xml" Id="Rad4d2e87817a4fcd" /><Relationship Type="http://schemas.openxmlformats.org/officeDocument/2006/relationships/slide" Target="/ppt/slides/slide3.xml" Id="Rc1b2c0d4ff144f0f" /><Relationship Type="http://schemas.openxmlformats.org/officeDocument/2006/relationships/slide" Target="/ppt/slides/slide4.xml" Id="R7e626b32a6864275" /><Relationship Type="http://schemas.openxmlformats.org/officeDocument/2006/relationships/slide" Target="/ppt/slides/slide5.xml" Id="R6e1e1e928eb1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591f38ef048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983ff4a3f462a" /><Relationship Type="http://schemas.openxmlformats.org/officeDocument/2006/relationships/theme" Target="/ppt/slideMasters/theme/theme1.xml" Id="R10628419de9c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2983ff4a3f46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3592ab7be43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1d78c781542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5c03c20ea43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899060d1c48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9701ad36142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 OG HORNNES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 OG HORNNES SPAREBANK ble etablert [år] og holder til i Evje.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Heglands veg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4735 Evje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92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post@eh-sparebank.no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www.eh-sparebank.no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