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ef7b4d91b2542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a1939624f134cc3"/>
  </p:sldMasterIdLst>
  <p:sldIdLst>
    <p:sldId xmlns:r="http://schemas.openxmlformats.org/officeDocument/2006/relationships" id="256" r:id="Rfe414cb3f6474959"/>
    <p:sldId xmlns:r="http://schemas.openxmlformats.org/officeDocument/2006/relationships" id="257" r:id="Rc6018ba6c65f4fad"/>
    <p:sldId xmlns:r="http://schemas.openxmlformats.org/officeDocument/2006/relationships" id="258" r:id="R5a35e9aab72a4be8"/>
    <p:sldId xmlns:r="http://schemas.openxmlformats.org/officeDocument/2006/relationships" id="259" r:id="Rd3196e330bd34ed8"/>
    <p:sldId xmlns:r="http://schemas.openxmlformats.org/officeDocument/2006/relationships" id="260" r:id="R840d6630ffd4498f"/>
    <p:sldId xmlns:r="http://schemas.openxmlformats.org/officeDocument/2006/relationships" id="261" r:id="Rb6d6892ae512417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a1939624f134cc3" /><Relationship Type="http://schemas.openxmlformats.org/officeDocument/2006/relationships/slide" Target="/ppt/slides/slide1.xml" Id="Rfe414cb3f6474959" /><Relationship Type="http://schemas.openxmlformats.org/officeDocument/2006/relationships/slide" Target="/ppt/slides/slide2.xml" Id="Rc6018ba6c65f4fad" /><Relationship Type="http://schemas.openxmlformats.org/officeDocument/2006/relationships/slide" Target="/ppt/slides/slide3.xml" Id="R5a35e9aab72a4be8" /><Relationship Type="http://schemas.openxmlformats.org/officeDocument/2006/relationships/slide" Target="/ppt/slides/slide4.xml" Id="Rd3196e330bd34ed8" /><Relationship Type="http://schemas.openxmlformats.org/officeDocument/2006/relationships/slide" Target="/ppt/slides/slide5.xml" Id="R840d6630ffd4498f" /><Relationship Type="http://schemas.openxmlformats.org/officeDocument/2006/relationships/slide" Target="/ppt/slides/slide6.xml" Id="Rb6d6892ae512417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02fe6612a345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483ad1d0e424e" /><Relationship Type="http://schemas.openxmlformats.org/officeDocument/2006/relationships/theme" Target="/ppt/slideMasters/theme/theme1.xml" Id="R0cb38abbc52a45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ba483ad1d0e424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fdc169f1a9434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4962cb123e42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067f744a44d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52c2abd5c1460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145ebd68d443a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587d9c2b64a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SPAREBANK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NURKEN AS  –  5,8 %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ØRSHALL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HALVARD ANDRE  –  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LASSESEN HOLDING AS  –  4,4 %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KURT SELMER  –  4,4 %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Torvet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4836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11 99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post@agdersparebank.no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www.agdersparebank.no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937 894 260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SPAREBANK</a:t>
            </a:r>
          </a:p>
        </p:txBody>
      </p:sp>
    </p:spTree>
  </p:cSld>
  <p:clrMapOvr>
    <a:masterClrMapping xmlns:a="http://schemas.openxmlformats.org/drawingml/2006/main"/>
  </p:clrMapOvr>
</p:sld>
</file>