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3a0c1af2a347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0d4f2bf1354bf8"/>
  </p:sldMasterIdLst>
  <p:sldIdLst>
    <p:sldId xmlns:r="http://schemas.openxmlformats.org/officeDocument/2006/relationships" id="256" r:id="R971ae219a955467c"/>
    <p:sldId xmlns:r="http://schemas.openxmlformats.org/officeDocument/2006/relationships" id="257" r:id="R7363b78a4f564aea"/>
    <p:sldId xmlns:r="http://schemas.openxmlformats.org/officeDocument/2006/relationships" id="258" r:id="Rc37fde6412e442be"/>
    <p:sldId xmlns:r="http://schemas.openxmlformats.org/officeDocument/2006/relationships" id="259" r:id="Rd3eefec8768f4105"/>
    <p:sldId xmlns:r="http://schemas.openxmlformats.org/officeDocument/2006/relationships" id="260" r:id="R7f2d27282cd34eaf"/>
    <p:sldId xmlns:r="http://schemas.openxmlformats.org/officeDocument/2006/relationships" id="261" r:id="R58002ebc245e4b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0d4f2bf1354bf8" /><Relationship Type="http://schemas.openxmlformats.org/officeDocument/2006/relationships/slide" Target="/ppt/slides/slide1.xml" Id="R971ae219a955467c" /><Relationship Type="http://schemas.openxmlformats.org/officeDocument/2006/relationships/slide" Target="/ppt/slides/slide2.xml" Id="R7363b78a4f564aea" /><Relationship Type="http://schemas.openxmlformats.org/officeDocument/2006/relationships/slide" Target="/ppt/slides/slide3.xml" Id="Rc37fde6412e442be" /><Relationship Type="http://schemas.openxmlformats.org/officeDocument/2006/relationships/slide" Target="/ppt/slides/slide4.xml" Id="Rd3eefec8768f4105" /><Relationship Type="http://schemas.openxmlformats.org/officeDocument/2006/relationships/slide" Target="/ppt/slides/slide5.xml" Id="R7f2d27282cd34eaf" /><Relationship Type="http://schemas.openxmlformats.org/officeDocument/2006/relationships/slide" Target="/ppt/slides/slide6.xml" Id="R58002ebc245e4b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01e5e026e745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631f96c184ccf" /><Relationship Type="http://schemas.openxmlformats.org/officeDocument/2006/relationships/theme" Target="/ppt/slideMasters/theme/theme1.xml" Id="R320e548b175a43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e631f96c184c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8663ff85741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48354d0944c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8ba8a2a224b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378548d4c44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14e84b06e4c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d5c459c704d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SØR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SØR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SØR  –  81,6 %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KAPITAL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CAPITAL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