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1febc4fc445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2fc2feb0448cd"/>
  </p:sldMasterIdLst>
  <p:sldIdLst>
    <p:sldId xmlns:r="http://schemas.openxmlformats.org/officeDocument/2006/relationships" id="256" r:id="R90e29a03208040cd"/>
    <p:sldId xmlns:r="http://schemas.openxmlformats.org/officeDocument/2006/relationships" id="257" r:id="R20655e1347214e17"/>
    <p:sldId xmlns:r="http://schemas.openxmlformats.org/officeDocument/2006/relationships" id="258" r:id="R491066c73b324b2f"/>
    <p:sldId xmlns:r="http://schemas.openxmlformats.org/officeDocument/2006/relationships" id="259" r:id="Rfb0b080dee464227"/>
    <p:sldId xmlns:r="http://schemas.openxmlformats.org/officeDocument/2006/relationships" id="260" r:id="R9c22cd8c7f4c4581"/>
    <p:sldId xmlns:r="http://schemas.openxmlformats.org/officeDocument/2006/relationships" id="261" r:id="R02fe69192aca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2fc2feb0448cd" /><Relationship Type="http://schemas.openxmlformats.org/officeDocument/2006/relationships/slide" Target="/ppt/slides/slide1.xml" Id="R90e29a03208040cd" /><Relationship Type="http://schemas.openxmlformats.org/officeDocument/2006/relationships/slide" Target="/ppt/slides/slide2.xml" Id="R20655e1347214e17" /><Relationship Type="http://schemas.openxmlformats.org/officeDocument/2006/relationships/slide" Target="/ppt/slides/slide3.xml" Id="R491066c73b324b2f" /><Relationship Type="http://schemas.openxmlformats.org/officeDocument/2006/relationships/slide" Target="/ppt/slides/slide4.xml" Id="Rfb0b080dee464227" /><Relationship Type="http://schemas.openxmlformats.org/officeDocument/2006/relationships/slide" Target="/ppt/slides/slide5.xml" Id="R9c22cd8c7f4c4581" /><Relationship Type="http://schemas.openxmlformats.org/officeDocument/2006/relationships/slide" Target="/ppt/slides/slide6.xml" Id="R02fe69192aca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4fbeba19a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5b4a77d364461" /><Relationship Type="http://schemas.openxmlformats.org/officeDocument/2006/relationships/theme" Target="/ppt/slideMasters/theme/theme1.xml" Id="R08d5160a8863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15b4a77d3644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62ffbf6f3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c6ab6d90b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95eb918e140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3f78b1e8d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2bc2ebdd43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bd1eddbcd4d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FLEKKEFJORD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SPAREBANK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SPARESKILLINGSBANKEN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HASLELUND HOLDING AS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NORGE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OPAL MARITIME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mail@flekkefjordsparebank.no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937 894 627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SPAREBANK</a:t>
            </a:r>
          </a:p>
        </p:txBody>
      </p:sp>
    </p:spTree>
  </p:cSld>
  <p:clrMapOvr>
    <a:masterClrMapping xmlns:a="http://schemas.openxmlformats.org/drawingml/2006/main"/>
  </p:clrMapOvr>
</p:sld>
</file>