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edfb21a63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1bda7ebc040c2"/>
  </p:sldMasterIdLst>
  <p:sldIdLst>
    <p:sldId xmlns:r="http://schemas.openxmlformats.org/officeDocument/2006/relationships" id="256" r:id="R2f4558dbfef544c2"/>
    <p:sldId xmlns:r="http://schemas.openxmlformats.org/officeDocument/2006/relationships" id="257" r:id="R6ade622868e94dbd"/>
    <p:sldId xmlns:r="http://schemas.openxmlformats.org/officeDocument/2006/relationships" id="258" r:id="Rd8ec13dd6a6e47b1"/>
    <p:sldId xmlns:r="http://schemas.openxmlformats.org/officeDocument/2006/relationships" id="259" r:id="R533ef0d99e0c4073"/>
    <p:sldId xmlns:r="http://schemas.openxmlformats.org/officeDocument/2006/relationships" id="260" r:id="Rf67aff42228f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1bda7ebc040c2" /><Relationship Type="http://schemas.openxmlformats.org/officeDocument/2006/relationships/slide" Target="/ppt/slides/slide1.xml" Id="R2f4558dbfef544c2" /><Relationship Type="http://schemas.openxmlformats.org/officeDocument/2006/relationships/slide" Target="/ppt/slides/slide2.xml" Id="R6ade622868e94dbd" /><Relationship Type="http://schemas.openxmlformats.org/officeDocument/2006/relationships/slide" Target="/ppt/slides/slide3.xml" Id="Rd8ec13dd6a6e47b1" /><Relationship Type="http://schemas.openxmlformats.org/officeDocument/2006/relationships/slide" Target="/ppt/slides/slide4.xml" Id="R533ef0d99e0c4073" /><Relationship Type="http://schemas.openxmlformats.org/officeDocument/2006/relationships/slide" Target="/ppt/slides/slide5.xml" Id="Rf67aff42228f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bcfab2226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c84f0bf754620" /><Relationship Type="http://schemas.openxmlformats.org/officeDocument/2006/relationships/theme" Target="/ppt/slideMasters/theme/theme1.xml" Id="Rffa39e2161d4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c84f0bf75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1faa19a3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9e73a1be8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70942e69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26ef8a34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3af904676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SPARESKILLINGSBANKEN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post@spareskillingsbanken.no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