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3ce3621bd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78b09b0f047b6"/>
  </p:sldMasterIdLst>
  <p:sldIdLst>
    <p:sldId xmlns:r="http://schemas.openxmlformats.org/officeDocument/2006/relationships" id="256" r:id="Rcefccb985832449b"/>
    <p:sldId xmlns:r="http://schemas.openxmlformats.org/officeDocument/2006/relationships" id="257" r:id="R12d212b2f14b4a95"/>
    <p:sldId xmlns:r="http://schemas.openxmlformats.org/officeDocument/2006/relationships" id="258" r:id="R22183677667747ce"/>
    <p:sldId xmlns:r="http://schemas.openxmlformats.org/officeDocument/2006/relationships" id="259" r:id="R77730804d0a546a4"/>
    <p:sldId xmlns:r="http://schemas.openxmlformats.org/officeDocument/2006/relationships" id="260" r:id="R7c6e1f49181e43b5"/>
    <p:sldId xmlns:r="http://schemas.openxmlformats.org/officeDocument/2006/relationships" id="261" r:id="R843ad8dc79a7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78b09b0f047b6" /><Relationship Type="http://schemas.openxmlformats.org/officeDocument/2006/relationships/slide" Target="/ppt/slides/slide1.xml" Id="Rcefccb985832449b" /><Relationship Type="http://schemas.openxmlformats.org/officeDocument/2006/relationships/slide" Target="/ppt/slides/slide2.xml" Id="R12d212b2f14b4a95" /><Relationship Type="http://schemas.openxmlformats.org/officeDocument/2006/relationships/slide" Target="/ppt/slides/slide3.xml" Id="R22183677667747ce" /><Relationship Type="http://schemas.openxmlformats.org/officeDocument/2006/relationships/slide" Target="/ppt/slides/slide4.xml" Id="R77730804d0a546a4" /><Relationship Type="http://schemas.openxmlformats.org/officeDocument/2006/relationships/slide" Target="/ppt/slides/slide5.xml" Id="R7c6e1f49181e43b5" /><Relationship Type="http://schemas.openxmlformats.org/officeDocument/2006/relationships/slide" Target="/ppt/slides/slide6.xml" Id="R843ad8dc79a7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1e65173f0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ff79f1d8740e3" /><Relationship Type="http://schemas.openxmlformats.org/officeDocument/2006/relationships/theme" Target="/ppt/slideMasters/theme/theme1.xml" Id="Re17387744523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ff79f1d87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384ee4ad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749130779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2141d0c61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595caef3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58ab1eed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e7ebc9c2c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SPAREBANK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