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c3052ffcc942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a3a09afe894dba"/>
  </p:sldMasterIdLst>
  <p:sldIdLst>
    <p:sldId xmlns:r="http://schemas.openxmlformats.org/officeDocument/2006/relationships" id="256" r:id="R66f2c5a1945c4a05"/>
    <p:sldId xmlns:r="http://schemas.openxmlformats.org/officeDocument/2006/relationships" id="257" r:id="R55b5d0b2485e4d70"/>
    <p:sldId xmlns:r="http://schemas.openxmlformats.org/officeDocument/2006/relationships" id="258" r:id="R01171580213b4bf4"/>
    <p:sldId xmlns:r="http://schemas.openxmlformats.org/officeDocument/2006/relationships" id="259" r:id="Rda77a00a98324bb0"/>
    <p:sldId xmlns:r="http://schemas.openxmlformats.org/officeDocument/2006/relationships" id="260" r:id="R061cb67d637a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3a09afe894dba" /><Relationship Type="http://schemas.openxmlformats.org/officeDocument/2006/relationships/slide" Target="/ppt/slides/slide1.xml" Id="R66f2c5a1945c4a05" /><Relationship Type="http://schemas.openxmlformats.org/officeDocument/2006/relationships/slide" Target="/ppt/slides/slide2.xml" Id="R55b5d0b2485e4d70" /><Relationship Type="http://schemas.openxmlformats.org/officeDocument/2006/relationships/slide" Target="/ppt/slides/slide3.xml" Id="R01171580213b4bf4" /><Relationship Type="http://schemas.openxmlformats.org/officeDocument/2006/relationships/slide" Target="/ppt/slides/slide4.xml" Id="Rda77a00a98324bb0" /><Relationship Type="http://schemas.openxmlformats.org/officeDocument/2006/relationships/slide" Target="/ppt/slides/slide5.xml" Id="R061cb67d637a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d4a18bc494d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2874c9e5e4190" /><Relationship Type="http://schemas.openxmlformats.org/officeDocument/2006/relationships/theme" Target="/ppt/slideMasters/theme/theme1.xml" Id="R0a30fbf31aaa47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2874c9e5e41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6595c418c4c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7be0ea4a9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c3486215e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7942adee6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a9ee525944f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SØGNE OG GREIPSTAD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SØGNE OG GREIPSTAD SPAREBANK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05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937 895 054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