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14494441f34e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1ce7eff9274fe8"/>
  </p:sldMasterIdLst>
  <p:sldIdLst>
    <p:sldId xmlns:r="http://schemas.openxmlformats.org/officeDocument/2006/relationships" id="256" r:id="R3e77f946153a4c00"/>
    <p:sldId xmlns:r="http://schemas.openxmlformats.org/officeDocument/2006/relationships" id="257" r:id="Rb3576e4035fd476a"/>
    <p:sldId xmlns:r="http://schemas.openxmlformats.org/officeDocument/2006/relationships" id="258" r:id="R3721bc09c4b54a69"/>
    <p:sldId xmlns:r="http://schemas.openxmlformats.org/officeDocument/2006/relationships" id="259" r:id="R066fb80f80e74cb6"/>
    <p:sldId xmlns:r="http://schemas.openxmlformats.org/officeDocument/2006/relationships" id="260" r:id="Ra8228917427b4d7c"/>
    <p:sldId xmlns:r="http://schemas.openxmlformats.org/officeDocument/2006/relationships" id="261" r:id="R1dd4e934e1774a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1ce7eff9274fe8" /><Relationship Type="http://schemas.openxmlformats.org/officeDocument/2006/relationships/slide" Target="/ppt/slides/slide1.xml" Id="R3e77f946153a4c00" /><Relationship Type="http://schemas.openxmlformats.org/officeDocument/2006/relationships/slide" Target="/ppt/slides/slide2.xml" Id="Rb3576e4035fd476a" /><Relationship Type="http://schemas.openxmlformats.org/officeDocument/2006/relationships/slide" Target="/ppt/slides/slide3.xml" Id="R3721bc09c4b54a69" /><Relationship Type="http://schemas.openxmlformats.org/officeDocument/2006/relationships/slide" Target="/ppt/slides/slide4.xml" Id="R066fb80f80e74cb6" /><Relationship Type="http://schemas.openxmlformats.org/officeDocument/2006/relationships/slide" Target="/ppt/slides/slide5.xml" Id="Ra8228917427b4d7c" /><Relationship Type="http://schemas.openxmlformats.org/officeDocument/2006/relationships/slide" Target="/ppt/slides/slide6.xml" Id="R1dd4e934e1774a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6dd2d1ed2d47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38bfdb09d142c9" /><Relationship Type="http://schemas.openxmlformats.org/officeDocument/2006/relationships/theme" Target="/ppt/slideMasters/theme/theme1.xml" Id="Rc7778fadbe2d47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38bfdb09d142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b0465396064c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52d5fe065646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35507b658047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d7602771184c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b419c8388047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76b8cc812d4e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JÆREN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JÆREN SPAREBANK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SPAREBANKSTIFTINGA JÆREN - TIME OG  –  50,9 %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JÆREN - KLEPP  –  12,3 %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9,3 %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 –  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 SPAREBANK  –  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FREDLY ARNE HELGE  –  4,2 %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post@jaerensparebank.no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www.jaerensparebank.no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937 895 976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SPAREBANK</a:t>
            </a:r>
          </a:p>
        </p:txBody>
      </p:sp>
    </p:spTree>
  </p:cSld>
  <p:clrMapOvr>
    <a:masterClrMapping xmlns:a="http://schemas.openxmlformats.org/drawingml/2006/main"/>
  </p:clrMapOvr>
</p:sld>
</file>